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301" r:id="rId5"/>
    <p:sldId id="258" r:id="rId6"/>
    <p:sldId id="259" r:id="rId7"/>
    <p:sldId id="298" r:id="rId8"/>
    <p:sldId id="297" r:id="rId9"/>
    <p:sldId id="300" r:id="rId10"/>
    <p:sldId id="330" r:id="rId11"/>
    <p:sldId id="286" r:id="rId12"/>
    <p:sldId id="299" r:id="rId13"/>
    <p:sldId id="305" r:id="rId14"/>
    <p:sldId id="340" r:id="rId15"/>
    <p:sldId id="342" r:id="rId16"/>
    <p:sldId id="337" r:id="rId17"/>
    <p:sldId id="343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%20Chauque\Downloads\Distribuicao%20de%2020%25_2006_2024_D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Distribui</a:t>
            </a:r>
            <a:r>
              <a:rPr lang="en-US" b="1">
                <a:latin typeface="Aptos Narrow" panose="020B0004020202020204" pitchFamily="34" charset="0"/>
              </a:rPr>
              <a:t>çã</a:t>
            </a:r>
            <a:r>
              <a:rPr lang="en-US" b="1"/>
              <a:t>o</a:t>
            </a:r>
            <a:r>
              <a:rPr lang="en-US" b="1" baseline="0"/>
              <a:t> dos 20% nos ultimos 18 anos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4664443469765214E-2"/>
          <c:y val="0.1082524252879401"/>
          <c:w val="0.90533555653023479"/>
          <c:h val="0.8240401402878516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Sheet1!$B$4:$B$22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Sheet1!$C$4:$C$22</c:f>
              <c:numCache>
                <c:formatCode>_(* #\ ##0.00_);_(* \(#\ ##0.00\);_(* "-"??_);_(@_)</c:formatCode>
                <c:ptCount val="19"/>
                <c:pt idx="0">
                  <c:v>711367.84</c:v>
                </c:pt>
                <c:pt idx="1">
                  <c:v>744540.2</c:v>
                </c:pt>
                <c:pt idx="2">
                  <c:v>620411.96</c:v>
                </c:pt>
                <c:pt idx="3">
                  <c:v>988100</c:v>
                </c:pt>
                <c:pt idx="4">
                  <c:v>980000</c:v>
                </c:pt>
                <c:pt idx="5">
                  <c:v>1030727</c:v>
                </c:pt>
                <c:pt idx="6">
                  <c:v>1064512</c:v>
                </c:pt>
                <c:pt idx="7">
                  <c:v>1387303.2</c:v>
                </c:pt>
                <c:pt idx="8">
                  <c:v>1030313.66</c:v>
                </c:pt>
                <c:pt idx="9">
                  <c:v>1200086.82</c:v>
                </c:pt>
                <c:pt idx="10">
                  <c:v>990568.93</c:v>
                </c:pt>
                <c:pt idx="11">
                  <c:v>979312.45</c:v>
                </c:pt>
                <c:pt idx="12">
                  <c:v>1515918.57</c:v>
                </c:pt>
                <c:pt idx="13">
                  <c:v>1196439</c:v>
                </c:pt>
                <c:pt idx="14">
                  <c:v>1998108</c:v>
                </c:pt>
                <c:pt idx="15">
                  <c:v>1000000</c:v>
                </c:pt>
                <c:pt idx="16">
                  <c:v>750104</c:v>
                </c:pt>
                <c:pt idx="17">
                  <c:v>782360</c:v>
                </c:pt>
                <c:pt idx="18">
                  <c:v>705168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3B-4B3E-847A-7AD8E9F6C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2065423"/>
        <c:axId val="1"/>
      </c:lineChart>
      <c:catAx>
        <c:axId val="60206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.00_);_(* \(#\ 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06542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2">
        <a:lumMod val="90000"/>
      </a:schemeClr>
    </a:solidFill>
    <a:ln w="9525" cap="flat" cmpd="sng" algn="ctr">
      <a:solidFill>
        <a:schemeClr val="accent6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3502B-A576-404D-A7D5-7A4BE38B33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88A991-4C52-4DE2-A69C-A6D8763F5D82}">
      <dgm:prSet phldrT="[Texto]"/>
      <dgm:spPr/>
      <dgm:t>
        <a:bodyPr/>
        <a:lstStyle/>
        <a:p>
          <a:r>
            <a:rPr lang="en-US" dirty="0" err="1"/>
            <a:t>Comite</a:t>
          </a:r>
          <a:r>
            <a:rPr lang="en-US" dirty="0"/>
            <a:t> do </a:t>
          </a:r>
          <a:r>
            <a:rPr lang="en-US" dirty="0" err="1"/>
            <a:t>Parque</a:t>
          </a:r>
          <a:endParaRPr lang="en-US" dirty="0"/>
        </a:p>
        <a:p>
          <a:r>
            <a:rPr lang="en-US" dirty="0"/>
            <a:t>4+4+4+4 =16 </a:t>
          </a:r>
          <a:r>
            <a:rPr lang="en-US" dirty="0" err="1"/>
            <a:t>membros</a:t>
          </a:r>
          <a:endParaRPr lang="en-US" dirty="0"/>
        </a:p>
      </dgm:t>
    </dgm:pt>
    <dgm:pt modelId="{75C4D775-EAD0-46A8-AD7B-B49CC25FEE7A}" type="parTrans" cxnId="{12133D6C-263A-4299-968F-D2BC039A3F4E}">
      <dgm:prSet/>
      <dgm:spPr/>
      <dgm:t>
        <a:bodyPr/>
        <a:lstStyle/>
        <a:p>
          <a:endParaRPr lang="en-US"/>
        </a:p>
      </dgm:t>
    </dgm:pt>
    <dgm:pt modelId="{0B613CE8-7C92-44BC-A36F-7553044CDD4F}" type="sibTrans" cxnId="{12133D6C-263A-4299-968F-D2BC039A3F4E}">
      <dgm:prSet/>
      <dgm:spPr/>
      <dgm:t>
        <a:bodyPr/>
        <a:lstStyle/>
        <a:p>
          <a:endParaRPr lang="en-US"/>
        </a:p>
      </dgm:t>
    </dgm:pt>
    <dgm:pt modelId="{0C3F1EF8-75AB-4AE3-A356-D930384C98CB}">
      <dgm:prSet phldrT="[Texto]"/>
      <dgm:spPr/>
      <dgm:t>
        <a:bodyPr/>
        <a:lstStyle/>
        <a:p>
          <a:r>
            <a:rPr lang="en-US" dirty="0" err="1"/>
            <a:t>Comite</a:t>
          </a:r>
          <a:r>
            <a:rPr lang="en-US" dirty="0"/>
            <a:t> do Distrito de </a:t>
          </a:r>
          <a:r>
            <a:rPr lang="en-US" dirty="0" err="1"/>
            <a:t>Chicualacuala</a:t>
          </a:r>
          <a:endParaRPr lang="en-US" dirty="0"/>
        </a:p>
        <a:p>
          <a:r>
            <a:rPr lang="en-US" dirty="0"/>
            <a:t>(12 </a:t>
          </a:r>
          <a:r>
            <a:rPr lang="en-US" dirty="0" err="1"/>
            <a:t>membros</a:t>
          </a:r>
          <a:r>
            <a:rPr lang="en-US" dirty="0"/>
            <a:t>)</a:t>
          </a:r>
        </a:p>
      </dgm:t>
    </dgm:pt>
    <dgm:pt modelId="{FFC8B1F6-E9CA-445C-B22F-B0BE024AB4AD}" type="parTrans" cxnId="{5F63E5A9-975E-42C3-BD0E-3AC9BAFD63FD}">
      <dgm:prSet/>
      <dgm:spPr/>
      <dgm:t>
        <a:bodyPr/>
        <a:lstStyle/>
        <a:p>
          <a:endParaRPr lang="en-US"/>
        </a:p>
      </dgm:t>
    </dgm:pt>
    <dgm:pt modelId="{1777CF18-9FA9-47C0-AAC1-4CE28D34A021}" type="sibTrans" cxnId="{5F63E5A9-975E-42C3-BD0E-3AC9BAFD63FD}">
      <dgm:prSet/>
      <dgm:spPr/>
      <dgm:t>
        <a:bodyPr/>
        <a:lstStyle/>
        <a:p>
          <a:endParaRPr lang="en-US"/>
        </a:p>
      </dgm:t>
    </dgm:pt>
    <dgm:pt modelId="{ED5A9685-6747-4B64-A680-D63FC4876E3B}">
      <dgm:prSet phldrT="[Texto]"/>
      <dgm:spPr/>
      <dgm:t>
        <a:bodyPr/>
        <a:lstStyle/>
        <a:p>
          <a:r>
            <a:rPr lang="en-US" dirty="0" err="1"/>
            <a:t>Comite</a:t>
          </a:r>
          <a:r>
            <a:rPr lang="en-US" dirty="0"/>
            <a:t> </a:t>
          </a:r>
          <a:r>
            <a:rPr lang="en-US" dirty="0" err="1"/>
            <a:t>da</a:t>
          </a:r>
          <a:r>
            <a:rPr lang="en-US" dirty="0"/>
            <a:t> </a:t>
          </a:r>
          <a:r>
            <a:rPr lang="en-US" dirty="0" err="1"/>
            <a:t>aldeia</a:t>
          </a:r>
          <a:endParaRPr lang="en-US" dirty="0"/>
        </a:p>
        <a:p>
          <a:r>
            <a:rPr lang="en-US" dirty="0"/>
            <a:t>(</a:t>
          </a:r>
          <a:r>
            <a:rPr lang="en-US" dirty="0" err="1"/>
            <a:t>pelomenos</a:t>
          </a:r>
          <a:r>
            <a:rPr lang="en-US" dirty="0"/>
            <a:t> 10 </a:t>
          </a:r>
          <a:r>
            <a:rPr lang="en-US" dirty="0" err="1"/>
            <a:t>membros</a:t>
          </a:r>
          <a:r>
            <a:rPr lang="en-US" dirty="0"/>
            <a:t>)</a:t>
          </a:r>
        </a:p>
      </dgm:t>
    </dgm:pt>
    <dgm:pt modelId="{E4F10367-BADD-4396-81A1-13186A9CB20A}" type="parTrans" cxnId="{2C79BB2E-3320-4F1D-8181-DBB65ED06C5C}">
      <dgm:prSet/>
      <dgm:spPr/>
      <dgm:t>
        <a:bodyPr/>
        <a:lstStyle/>
        <a:p>
          <a:endParaRPr lang="en-US"/>
        </a:p>
      </dgm:t>
    </dgm:pt>
    <dgm:pt modelId="{D9035ECC-AF4C-4B1D-A92F-E31202624DFE}" type="sibTrans" cxnId="{2C79BB2E-3320-4F1D-8181-DBB65ED06C5C}">
      <dgm:prSet/>
      <dgm:spPr/>
      <dgm:t>
        <a:bodyPr/>
        <a:lstStyle/>
        <a:p>
          <a:endParaRPr lang="en-US"/>
        </a:p>
      </dgm:t>
    </dgm:pt>
    <dgm:pt modelId="{183872AC-0E57-461D-8863-8DD50EDAF826}">
      <dgm:prSet phldrT="[Texto]"/>
      <dgm:spPr/>
      <dgm:t>
        <a:bodyPr/>
        <a:lstStyle/>
        <a:p>
          <a:r>
            <a:rPr lang="en-US" dirty="0" err="1"/>
            <a:t>Comite</a:t>
          </a:r>
          <a:r>
            <a:rPr lang="en-US" dirty="0"/>
            <a:t> do Distrito de </a:t>
          </a:r>
          <a:r>
            <a:rPr lang="en-US" dirty="0" err="1"/>
            <a:t>Massingir</a:t>
          </a:r>
          <a:endParaRPr lang="en-US" dirty="0"/>
        </a:p>
        <a:p>
          <a:r>
            <a:rPr lang="en-US" dirty="0"/>
            <a:t>(19 </a:t>
          </a:r>
          <a:r>
            <a:rPr lang="en-US" dirty="0" err="1"/>
            <a:t>membros</a:t>
          </a:r>
          <a:r>
            <a:rPr lang="en-US" dirty="0"/>
            <a:t>)</a:t>
          </a:r>
        </a:p>
      </dgm:t>
    </dgm:pt>
    <dgm:pt modelId="{055D814F-A783-4C0B-B905-E830924947D0}" type="parTrans" cxnId="{07448D24-0946-460A-ABF4-3587F384D3C7}">
      <dgm:prSet/>
      <dgm:spPr/>
      <dgm:t>
        <a:bodyPr/>
        <a:lstStyle/>
        <a:p>
          <a:endParaRPr lang="en-US"/>
        </a:p>
      </dgm:t>
    </dgm:pt>
    <dgm:pt modelId="{5DFA01FA-7FBA-4C20-B008-9DE1018BF241}" type="sibTrans" cxnId="{07448D24-0946-460A-ABF4-3587F384D3C7}">
      <dgm:prSet/>
      <dgm:spPr/>
      <dgm:t>
        <a:bodyPr/>
        <a:lstStyle/>
        <a:p>
          <a:endParaRPr lang="en-US"/>
        </a:p>
      </dgm:t>
    </dgm:pt>
    <dgm:pt modelId="{F180A4D2-CAA4-4F0D-846F-4A399B21D222}">
      <dgm:prSet phldrT="[Texto]"/>
      <dgm:spPr/>
      <dgm:t>
        <a:bodyPr/>
        <a:lstStyle/>
        <a:p>
          <a:r>
            <a:rPr lang="en-US" dirty="0" err="1"/>
            <a:t>Comite</a:t>
          </a:r>
          <a:r>
            <a:rPr lang="en-US" dirty="0"/>
            <a:t> </a:t>
          </a:r>
          <a:r>
            <a:rPr lang="en-US" dirty="0" err="1"/>
            <a:t>da</a:t>
          </a:r>
          <a:r>
            <a:rPr lang="en-US" dirty="0"/>
            <a:t> </a:t>
          </a:r>
          <a:r>
            <a:rPr lang="en-US" dirty="0" err="1"/>
            <a:t>aldeia</a:t>
          </a:r>
          <a:endParaRPr lang="en-US" dirty="0"/>
        </a:p>
        <a:p>
          <a:r>
            <a:rPr lang="en-US" dirty="0"/>
            <a:t>(</a:t>
          </a:r>
          <a:r>
            <a:rPr lang="en-US" dirty="0" err="1"/>
            <a:t>pelomenos</a:t>
          </a:r>
          <a:r>
            <a:rPr lang="en-US" dirty="0"/>
            <a:t> 10 </a:t>
          </a:r>
          <a:r>
            <a:rPr lang="en-US" dirty="0" err="1"/>
            <a:t>membros</a:t>
          </a:r>
          <a:r>
            <a:rPr lang="en-US" dirty="0"/>
            <a:t>)</a:t>
          </a:r>
        </a:p>
      </dgm:t>
    </dgm:pt>
    <dgm:pt modelId="{6AF28466-49A5-4D7A-94D3-F5514390751A}" type="parTrans" cxnId="{89501428-BC80-4470-880A-3979F3DBD259}">
      <dgm:prSet/>
      <dgm:spPr/>
      <dgm:t>
        <a:bodyPr/>
        <a:lstStyle/>
        <a:p>
          <a:endParaRPr lang="en-US"/>
        </a:p>
      </dgm:t>
    </dgm:pt>
    <dgm:pt modelId="{F39B44EC-0A30-4A0C-B810-EAFF6D375B8B}" type="sibTrans" cxnId="{89501428-BC80-4470-880A-3979F3DBD259}">
      <dgm:prSet/>
      <dgm:spPr/>
      <dgm:t>
        <a:bodyPr/>
        <a:lstStyle/>
        <a:p>
          <a:endParaRPr lang="en-US"/>
        </a:p>
      </dgm:t>
    </dgm:pt>
    <dgm:pt modelId="{2DC41F90-89F7-4B5E-B885-EA346A4202C6}">
      <dgm:prSet/>
      <dgm:spPr/>
      <dgm:t>
        <a:bodyPr/>
        <a:lstStyle/>
        <a:p>
          <a:r>
            <a:rPr lang="en-US" dirty="0" err="1"/>
            <a:t>Comite</a:t>
          </a:r>
          <a:r>
            <a:rPr lang="en-US" dirty="0"/>
            <a:t> do Distrito de </a:t>
          </a:r>
          <a:r>
            <a:rPr lang="en-US" dirty="0" err="1"/>
            <a:t>Mapai</a:t>
          </a:r>
          <a:endParaRPr lang="en-US" dirty="0"/>
        </a:p>
        <a:p>
          <a:r>
            <a:rPr lang="en-US" dirty="0"/>
            <a:t>(10 </a:t>
          </a:r>
          <a:r>
            <a:rPr lang="en-US" dirty="0" err="1"/>
            <a:t>membros</a:t>
          </a:r>
          <a:r>
            <a:rPr lang="en-US" dirty="0"/>
            <a:t>)</a:t>
          </a:r>
        </a:p>
      </dgm:t>
    </dgm:pt>
    <dgm:pt modelId="{6258462B-1A30-45ED-84D6-95910F424DD8}" type="parTrans" cxnId="{65FC447D-280F-4F0D-9264-82E9D8D433FE}">
      <dgm:prSet/>
      <dgm:spPr/>
      <dgm:t>
        <a:bodyPr/>
        <a:lstStyle/>
        <a:p>
          <a:endParaRPr lang="en-US"/>
        </a:p>
      </dgm:t>
    </dgm:pt>
    <dgm:pt modelId="{337F103A-BE07-4427-95E7-B034538C7E63}" type="sibTrans" cxnId="{65FC447D-280F-4F0D-9264-82E9D8D433FE}">
      <dgm:prSet/>
      <dgm:spPr/>
      <dgm:t>
        <a:bodyPr/>
        <a:lstStyle/>
        <a:p>
          <a:endParaRPr lang="en-US"/>
        </a:p>
      </dgm:t>
    </dgm:pt>
    <dgm:pt modelId="{E2292651-5915-4D9E-8F76-E980690B4E2F}">
      <dgm:prSet/>
      <dgm:spPr/>
      <dgm:t>
        <a:bodyPr/>
        <a:lstStyle/>
        <a:p>
          <a:r>
            <a:rPr lang="en-US" dirty="0" err="1"/>
            <a:t>Comite</a:t>
          </a:r>
          <a:r>
            <a:rPr lang="en-US" dirty="0"/>
            <a:t> do Distrito de </a:t>
          </a:r>
          <a:r>
            <a:rPr lang="en-US" dirty="0" err="1"/>
            <a:t>Mabalane</a:t>
          </a:r>
          <a:endParaRPr lang="en-US" dirty="0"/>
        </a:p>
        <a:p>
          <a:r>
            <a:rPr lang="en-US" dirty="0"/>
            <a:t>(19 </a:t>
          </a:r>
          <a:r>
            <a:rPr lang="en-US" dirty="0" err="1"/>
            <a:t>membros</a:t>
          </a:r>
          <a:r>
            <a:rPr lang="en-US" dirty="0"/>
            <a:t>)</a:t>
          </a:r>
        </a:p>
      </dgm:t>
    </dgm:pt>
    <dgm:pt modelId="{3002BD4F-D8B2-4514-8F46-84C24716F3C7}" type="parTrans" cxnId="{2CD13A17-BB81-4D92-95C9-9779247339A9}">
      <dgm:prSet/>
      <dgm:spPr/>
      <dgm:t>
        <a:bodyPr/>
        <a:lstStyle/>
        <a:p>
          <a:endParaRPr lang="en-US"/>
        </a:p>
      </dgm:t>
    </dgm:pt>
    <dgm:pt modelId="{4640FCD2-260E-4A00-A1CC-5165F5D314CF}" type="sibTrans" cxnId="{2CD13A17-BB81-4D92-95C9-9779247339A9}">
      <dgm:prSet/>
      <dgm:spPr/>
      <dgm:t>
        <a:bodyPr/>
        <a:lstStyle/>
        <a:p>
          <a:endParaRPr lang="en-US"/>
        </a:p>
      </dgm:t>
    </dgm:pt>
    <dgm:pt modelId="{BD77F410-7F4A-4D59-A076-1E7083B0FBD1}">
      <dgm:prSet/>
      <dgm:spPr/>
      <dgm:t>
        <a:bodyPr/>
        <a:lstStyle/>
        <a:p>
          <a:r>
            <a:rPr lang="en-US" dirty="0" err="1"/>
            <a:t>Comite</a:t>
          </a:r>
          <a:r>
            <a:rPr lang="en-US" dirty="0"/>
            <a:t> </a:t>
          </a:r>
          <a:r>
            <a:rPr lang="en-US" dirty="0" err="1"/>
            <a:t>da</a:t>
          </a:r>
          <a:r>
            <a:rPr lang="en-US" dirty="0"/>
            <a:t> </a:t>
          </a:r>
          <a:r>
            <a:rPr lang="en-US" dirty="0" err="1"/>
            <a:t>aldeia</a:t>
          </a:r>
          <a:endParaRPr lang="en-US" dirty="0"/>
        </a:p>
        <a:p>
          <a:r>
            <a:rPr lang="en-US" dirty="0"/>
            <a:t>(</a:t>
          </a:r>
          <a:r>
            <a:rPr lang="en-US" dirty="0" err="1"/>
            <a:t>pelomenos</a:t>
          </a:r>
          <a:r>
            <a:rPr lang="en-US" dirty="0"/>
            <a:t> 10 </a:t>
          </a:r>
          <a:r>
            <a:rPr lang="en-US" dirty="0" err="1"/>
            <a:t>membros</a:t>
          </a:r>
          <a:r>
            <a:rPr lang="en-US" dirty="0"/>
            <a:t>)</a:t>
          </a:r>
        </a:p>
      </dgm:t>
    </dgm:pt>
    <dgm:pt modelId="{6FE49A57-5B1D-404D-85E5-9FCB8743A5C3}" type="parTrans" cxnId="{C7C1B0D3-E754-469B-AD82-1F43F1634095}">
      <dgm:prSet/>
      <dgm:spPr/>
      <dgm:t>
        <a:bodyPr/>
        <a:lstStyle/>
        <a:p>
          <a:endParaRPr lang="en-US"/>
        </a:p>
      </dgm:t>
    </dgm:pt>
    <dgm:pt modelId="{25EAE9D3-A786-4EC1-A153-D82E563BC7A7}" type="sibTrans" cxnId="{C7C1B0D3-E754-469B-AD82-1F43F1634095}">
      <dgm:prSet/>
      <dgm:spPr/>
      <dgm:t>
        <a:bodyPr/>
        <a:lstStyle/>
        <a:p>
          <a:endParaRPr lang="en-US"/>
        </a:p>
      </dgm:t>
    </dgm:pt>
    <dgm:pt modelId="{B6DB9EEA-F3A7-4D89-A90D-ABC0FD1D3D49}">
      <dgm:prSet/>
      <dgm:spPr/>
      <dgm:t>
        <a:bodyPr/>
        <a:lstStyle/>
        <a:p>
          <a:r>
            <a:rPr lang="en-US" dirty="0" err="1"/>
            <a:t>Comite</a:t>
          </a:r>
          <a:r>
            <a:rPr lang="en-US" dirty="0"/>
            <a:t> </a:t>
          </a:r>
          <a:r>
            <a:rPr lang="en-US" dirty="0" err="1"/>
            <a:t>da</a:t>
          </a:r>
          <a:r>
            <a:rPr lang="en-US" dirty="0"/>
            <a:t> </a:t>
          </a:r>
          <a:r>
            <a:rPr lang="en-US" dirty="0" err="1"/>
            <a:t>aldeia</a:t>
          </a:r>
          <a:endParaRPr lang="en-US" dirty="0"/>
        </a:p>
        <a:p>
          <a:r>
            <a:rPr lang="en-US" dirty="0"/>
            <a:t>(</a:t>
          </a:r>
          <a:r>
            <a:rPr lang="en-US" dirty="0" err="1"/>
            <a:t>pelomenos</a:t>
          </a:r>
          <a:r>
            <a:rPr lang="en-US" dirty="0"/>
            <a:t> 10 </a:t>
          </a:r>
          <a:r>
            <a:rPr lang="en-US" dirty="0" err="1"/>
            <a:t>membros</a:t>
          </a:r>
          <a:r>
            <a:rPr lang="en-US" dirty="0"/>
            <a:t>)</a:t>
          </a:r>
        </a:p>
      </dgm:t>
    </dgm:pt>
    <dgm:pt modelId="{1001BC9A-2707-4323-931A-20C7A65D8797}" type="parTrans" cxnId="{A9D5D323-6DAB-45C9-B3FC-84700EFB74F1}">
      <dgm:prSet/>
      <dgm:spPr/>
      <dgm:t>
        <a:bodyPr/>
        <a:lstStyle/>
        <a:p>
          <a:endParaRPr lang="en-US"/>
        </a:p>
      </dgm:t>
    </dgm:pt>
    <dgm:pt modelId="{D6CC5FDC-4790-4BCA-876F-E15DE28FED10}" type="sibTrans" cxnId="{A9D5D323-6DAB-45C9-B3FC-84700EFB74F1}">
      <dgm:prSet/>
      <dgm:spPr/>
      <dgm:t>
        <a:bodyPr/>
        <a:lstStyle/>
        <a:p>
          <a:endParaRPr lang="en-US"/>
        </a:p>
      </dgm:t>
    </dgm:pt>
    <dgm:pt modelId="{F7BF96FD-CA4F-48DB-8D73-0964EAA69C19}" type="pres">
      <dgm:prSet presAssocID="{15C3502B-A576-404D-A7D5-7A4BE38B33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B91BEC-E0AA-46EC-87C6-58F2E33A8767}" type="pres">
      <dgm:prSet presAssocID="{2B88A991-4C52-4DE2-A69C-A6D8763F5D82}" presName="hierRoot1" presStyleCnt="0"/>
      <dgm:spPr/>
    </dgm:pt>
    <dgm:pt modelId="{562ABFAB-22C8-4C18-A145-180373E81093}" type="pres">
      <dgm:prSet presAssocID="{2B88A991-4C52-4DE2-A69C-A6D8763F5D82}" presName="composite" presStyleCnt="0"/>
      <dgm:spPr/>
    </dgm:pt>
    <dgm:pt modelId="{A2F31240-8B14-4BF4-9A2A-CF4F7E12CE5E}" type="pres">
      <dgm:prSet presAssocID="{2B88A991-4C52-4DE2-A69C-A6D8763F5D82}" presName="background" presStyleLbl="node0" presStyleIdx="0" presStyleCnt="1"/>
      <dgm:spPr/>
    </dgm:pt>
    <dgm:pt modelId="{C5C9BAD7-C427-4AD9-AFCD-260EC84B393B}" type="pres">
      <dgm:prSet presAssocID="{2B88A991-4C52-4DE2-A69C-A6D8763F5D82}" presName="text" presStyleLbl="fgAcc0" presStyleIdx="0" presStyleCnt="1" custScaleX="1548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3D025-249F-4310-B341-E0F593D9DD85}" type="pres">
      <dgm:prSet presAssocID="{2B88A991-4C52-4DE2-A69C-A6D8763F5D82}" presName="hierChild2" presStyleCnt="0"/>
      <dgm:spPr/>
    </dgm:pt>
    <dgm:pt modelId="{BF591E28-4D17-4E34-B333-B10E28B0ABBE}" type="pres">
      <dgm:prSet presAssocID="{FFC8B1F6-E9CA-445C-B22F-B0BE024AB4AD}" presName="Name10" presStyleLbl="parChTrans1D2" presStyleIdx="0" presStyleCnt="4"/>
      <dgm:spPr/>
      <dgm:t>
        <a:bodyPr/>
        <a:lstStyle/>
        <a:p>
          <a:endParaRPr lang="en-US"/>
        </a:p>
      </dgm:t>
    </dgm:pt>
    <dgm:pt modelId="{1D88BE78-2774-484D-A007-8D02F15C2855}" type="pres">
      <dgm:prSet presAssocID="{0C3F1EF8-75AB-4AE3-A356-D930384C98CB}" presName="hierRoot2" presStyleCnt="0"/>
      <dgm:spPr/>
    </dgm:pt>
    <dgm:pt modelId="{C0E5C330-81E3-406F-8E4D-D0B9E13C060B}" type="pres">
      <dgm:prSet presAssocID="{0C3F1EF8-75AB-4AE3-A356-D930384C98CB}" presName="composite2" presStyleCnt="0"/>
      <dgm:spPr/>
    </dgm:pt>
    <dgm:pt modelId="{525A5422-A393-447C-AC71-52D38B1A8918}" type="pres">
      <dgm:prSet presAssocID="{0C3F1EF8-75AB-4AE3-A356-D930384C98CB}" presName="background2" presStyleLbl="node2" presStyleIdx="0" presStyleCnt="4"/>
      <dgm:spPr/>
    </dgm:pt>
    <dgm:pt modelId="{1338EFB0-6459-4B11-99FD-FA1715E7D7A1}" type="pres">
      <dgm:prSet presAssocID="{0C3F1EF8-75AB-4AE3-A356-D930384C98CB}" presName="text2" presStyleLbl="fgAcc2" presStyleIdx="0" presStyleCnt="4" custScaleX="911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940F19-C823-4638-9A06-AC24C0962359}" type="pres">
      <dgm:prSet presAssocID="{0C3F1EF8-75AB-4AE3-A356-D930384C98CB}" presName="hierChild3" presStyleCnt="0"/>
      <dgm:spPr/>
    </dgm:pt>
    <dgm:pt modelId="{F3856FAE-B219-4445-BF66-4A758A3C76A2}" type="pres">
      <dgm:prSet presAssocID="{E4F10367-BADD-4396-81A1-13186A9CB20A}" presName="Name17" presStyleLbl="parChTrans1D3" presStyleIdx="0" presStyleCnt="4"/>
      <dgm:spPr/>
      <dgm:t>
        <a:bodyPr/>
        <a:lstStyle/>
        <a:p>
          <a:endParaRPr lang="en-US"/>
        </a:p>
      </dgm:t>
    </dgm:pt>
    <dgm:pt modelId="{908E7AED-005B-49B6-A9EB-2B36B258287D}" type="pres">
      <dgm:prSet presAssocID="{ED5A9685-6747-4B64-A680-D63FC4876E3B}" presName="hierRoot3" presStyleCnt="0"/>
      <dgm:spPr/>
    </dgm:pt>
    <dgm:pt modelId="{7D570DE2-BCDA-4DEB-A32E-080DAB9CF263}" type="pres">
      <dgm:prSet presAssocID="{ED5A9685-6747-4B64-A680-D63FC4876E3B}" presName="composite3" presStyleCnt="0"/>
      <dgm:spPr/>
    </dgm:pt>
    <dgm:pt modelId="{86E709AB-055E-48C2-8F9E-CE304A317B95}" type="pres">
      <dgm:prSet presAssocID="{ED5A9685-6747-4B64-A680-D63FC4876E3B}" presName="background3" presStyleLbl="node3" presStyleIdx="0" presStyleCnt="4"/>
      <dgm:spPr/>
    </dgm:pt>
    <dgm:pt modelId="{4405B249-2577-4D99-85C3-1B93D599BEF1}" type="pres">
      <dgm:prSet presAssocID="{ED5A9685-6747-4B64-A680-D63FC4876E3B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C3F08-E59F-44BD-AD1C-FECF9C00411F}" type="pres">
      <dgm:prSet presAssocID="{ED5A9685-6747-4B64-A680-D63FC4876E3B}" presName="hierChild4" presStyleCnt="0"/>
      <dgm:spPr/>
    </dgm:pt>
    <dgm:pt modelId="{67500217-AC60-49F3-9866-EB55997FA4C4}" type="pres">
      <dgm:prSet presAssocID="{6258462B-1A30-45ED-84D6-95910F424DD8}" presName="Name10" presStyleLbl="parChTrans1D2" presStyleIdx="1" presStyleCnt="4"/>
      <dgm:spPr/>
      <dgm:t>
        <a:bodyPr/>
        <a:lstStyle/>
        <a:p>
          <a:endParaRPr lang="en-US"/>
        </a:p>
      </dgm:t>
    </dgm:pt>
    <dgm:pt modelId="{7E5D00CF-E419-420E-B772-DAD3D6918680}" type="pres">
      <dgm:prSet presAssocID="{2DC41F90-89F7-4B5E-B885-EA346A4202C6}" presName="hierRoot2" presStyleCnt="0"/>
      <dgm:spPr/>
    </dgm:pt>
    <dgm:pt modelId="{70A8AE7A-17D1-47B0-900C-A5C01A25805A}" type="pres">
      <dgm:prSet presAssocID="{2DC41F90-89F7-4B5E-B885-EA346A4202C6}" presName="composite2" presStyleCnt="0"/>
      <dgm:spPr/>
    </dgm:pt>
    <dgm:pt modelId="{1AE7387A-FD99-4A49-9D55-714AE1C86D2F}" type="pres">
      <dgm:prSet presAssocID="{2DC41F90-89F7-4B5E-B885-EA346A4202C6}" presName="background2" presStyleLbl="node2" presStyleIdx="1" presStyleCnt="4"/>
      <dgm:spPr/>
    </dgm:pt>
    <dgm:pt modelId="{2FC432FB-08C7-4791-9A1B-304BA70A9659}" type="pres">
      <dgm:prSet presAssocID="{2DC41F90-89F7-4B5E-B885-EA346A4202C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9AABF2-5D5E-4C04-8C51-35F4EA0E42B9}" type="pres">
      <dgm:prSet presAssocID="{2DC41F90-89F7-4B5E-B885-EA346A4202C6}" presName="hierChild3" presStyleCnt="0"/>
      <dgm:spPr/>
    </dgm:pt>
    <dgm:pt modelId="{8683F0FD-628C-4831-8A55-28BC2DAF88A4}" type="pres">
      <dgm:prSet presAssocID="{6FE49A57-5B1D-404D-85E5-9FCB8743A5C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068B31D4-53E4-4A33-B264-BE1E8326BF1F}" type="pres">
      <dgm:prSet presAssocID="{BD77F410-7F4A-4D59-A076-1E7083B0FBD1}" presName="hierRoot3" presStyleCnt="0"/>
      <dgm:spPr/>
    </dgm:pt>
    <dgm:pt modelId="{6ADFE508-6C4A-4BB5-B0D6-778C1D983A0E}" type="pres">
      <dgm:prSet presAssocID="{BD77F410-7F4A-4D59-A076-1E7083B0FBD1}" presName="composite3" presStyleCnt="0"/>
      <dgm:spPr/>
    </dgm:pt>
    <dgm:pt modelId="{A4578AE4-8515-4A4F-A537-272BB09D90E4}" type="pres">
      <dgm:prSet presAssocID="{BD77F410-7F4A-4D59-A076-1E7083B0FBD1}" presName="background3" presStyleLbl="node3" presStyleIdx="1" presStyleCnt="4"/>
      <dgm:spPr/>
    </dgm:pt>
    <dgm:pt modelId="{90A10EB9-7B8B-413F-9F86-FF2B96B0687A}" type="pres">
      <dgm:prSet presAssocID="{BD77F410-7F4A-4D59-A076-1E7083B0FBD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C236D3-AE92-402B-8E74-920D115B5DDD}" type="pres">
      <dgm:prSet presAssocID="{BD77F410-7F4A-4D59-A076-1E7083B0FBD1}" presName="hierChild4" presStyleCnt="0"/>
      <dgm:spPr/>
    </dgm:pt>
    <dgm:pt modelId="{D6008671-E863-4562-8FEE-81B6768EEF25}" type="pres">
      <dgm:prSet presAssocID="{3002BD4F-D8B2-4514-8F46-84C24716F3C7}" presName="Name10" presStyleLbl="parChTrans1D2" presStyleIdx="2" presStyleCnt="4"/>
      <dgm:spPr/>
      <dgm:t>
        <a:bodyPr/>
        <a:lstStyle/>
        <a:p>
          <a:endParaRPr lang="en-US"/>
        </a:p>
      </dgm:t>
    </dgm:pt>
    <dgm:pt modelId="{CCFCB461-0057-4CC4-A875-FD6B7C68BAA6}" type="pres">
      <dgm:prSet presAssocID="{E2292651-5915-4D9E-8F76-E980690B4E2F}" presName="hierRoot2" presStyleCnt="0"/>
      <dgm:spPr/>
    </dgm:pt>
    <dgm:pt modelId="{98799400-AED4-4DBD-8FE2-3FC1AA62F719}" type="pres">
      <dgm:prSet presAssocID="{E2292651-5915-4D9E-8F76-E980690B4E2F}" presName="composite2" presStyleCnt="0"/>
      <dgm:spPr/>
    </dgm:pt>
    <dgm:pt modelId="{BCF1E2B4-0463-4D49-B6D5-0AB81FBA2B88}" type="pres">
      <dgm:prSet presAssocID="{E2292651-5915-4D9E-8F76-E980690B4E2F}" presName="background2" presStyleLbl="node2" presStyleIdx="2" presStyleCnt="4"/>
      <dgm:spPr/>
    </dgm:pt>
    <dgm:pt modelId="{930F2498-8856-4996-8783-E59EF06A31CE}" type="pres">
      <dgm:prSet presAssocID="{E2292651-5915-4D9E-8F76-E980690B4E2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D7EC1C-9F82-4218-8696-17DC8905F03D}" type="pres">
      <dgm:prSet presAssocID="{E2292651-5915-4D9E-8F76-E980690B4E2F}" presName="hierChild3" presStyleCnt="0"/>
      <dgm:spPr/>
    </dgm:pt>
    <dgm:pt modelId="{58B84762-35B9-455B-AA21-F3487EBF90F5}" type="pres">
      <dgm:prSet presAssocID="{1001BC9A-2707-4323-931A-20C7A65D8797}" presName="Name17" presStyleLbl="parChTrans1D3" presStyleIdx="2" presStyleCnt="4"/>
      <dgm:spPr/>
      <dgm:t>
        <a:bodyPr/>
        <a:lstStyle/>
        <a:p>
          <a:endParaRPr lang="en-US"/>
        </a:p>
      </dgm:t>
    </dgm:pt>
    <dgm:pt modelId="{2D895EB7-4DA6-46D2-A79B-664ECF688435}" type="pres">
      <dgm:prSet presAssocID="{B6DB9EEA-F3A7-4D89-A90D-ABC0FD1D3D49}" presName="hierRoot3" presStyleCnt="0"/>
      <dgm:spPr/>
    </dgm:pt>
    <dgm:pt modelId="{104C223B-C62D-4B32-B692-180393592F7C}" type="pres">
      <dgm:prSet presAssocID="{B6DB9EEA-F3A7-4D89-A90D-ABC0FD1D3D49}" presName="composite3" presStyleCnt="0"/>
      <dgm:spPr/>
    </dgm:pt>
    <dgm:pt modelId="{7312C6EE-0410-4705-8181-5F62B4EB1E56}" type="pres">
      <dgm:prSet presAssocID="{B6DB9EEA-F3A7-4D89-A90D-ABC0FD1D3D49}" presName="background3" presStyleLbl="node3" presStyleIdx="2" presStyleCnt="4"/>
      <dgm:spPr/>
    </dgm:pt>
    <dgm:pt modelId="{F7586160-7A6D-4B88-BC62-3167C58307B9}" type="pres">
      <dgm:prSet presAssocID="{B6DB9EEA-F3A7-4D89-A90D-ABC0FD1D3D49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2FE08A-C391-41B2-97A4-CF05ED685C35}" type="pres">
      <dgm:prSet presAssocID="{B6DB9EEA-F3A7-4D89-A90D-ABC0FD1D3D49}" presName="hierChild4" presStyleCnt="0"/>
      <dgm:spPr/>
    </dgm:pt>
    <dgm:pt modelId="{64908E9E-EC73-4489-AFD0-D74534A2D48A}" type="pres">
      <dgm:prSet presAssocID="{055D814F-A783-4C0B-B905-E830924947D0}" presName="Name10" presStyleLbl="parChTrans1D2" presStyleIdx="3" presStyleCnt="4"/>
      <dgm:spPr/>
      <dgm:t>
        <a:bodyPr/>
        <a:lstStyle/>
        <a:p>
          <a:endParaRPr lang="en-US"/>
        </a:p>
      </dgm:t>
    </dgm:pt>
    <dgm:pt modelId="{6A4A09D7-4C9D-457C-85EA-BE1EB31CF758}" type="pres">
      <dgm:prSet presAssocID="{183872AC-0E57-461D-8863-8DD50EDAF826}" presName="hierRoot2" presStyleCnt="0"/>
      <dgm:spPr/>
    </dgm:pt>
    <dgm:pt modelId="{C3FBED4F-4D59-4173-8806-8F580EDBCD84}" type="pres">
      <dgm:prSet presAssocID="{183872AC-0E57-461D-8863-8DD50EDAF826}" presName="composite2" presStyleCnt="0"/>
      <dgm:spPr/>
    </dgm:pt>
    <dgm:pt modelId="{AF95546B-C634-4C79-B138-4FB5644D8779}" type="pres">
      <dgm:prSet presAssocID="{183872AC-0E57-461D-8863-8DD50EDAF826}" presName="background2" presStyleLbl="node2" presStyleIdx="3" presStyleCnt="4"/>
      <dgm:spPr/>
    </dgm:pt>
    <dgm:pt modelId="{1324EB1D-8209-49E9-9793-636539465041}" type="pres">
      <dgm:prSet presAssocID="{183872AC-0E57-461D-8863-8DD50EDAF82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7CA91-9E3B-4C58-9C01-C931A70ECAF7}" type="pres">
      <dgm:prSet presAssocID="{183872AC-0E57-461D-8863-8DD50EDAF826}" presName="hierChild3" presStyleCnt="0"/>
      <dgm:spPr/>
    </dgm:pt>
    <dgm:pt modelId="{AB825BBB-4BD0-440B-A566-51E052545E9E}" type="pres">
      <dgm:prSet presAssocID="{6AF28466-49A5-4D7A-94D3-F5514390751A}" presName="Name17" presStyleLbl="parChTrans1D3" presStyleIdx="3" presStyleCnt="4"/>
      <dgm:spPr/>
      <dgm:t>
        <a:bodyPr/>
        <a:lstStyle/>
        <a:p>
          <a:endParaRPr lang="en-US"/>
        </a:p>
      </dgm:t>
    </dgm:pt>
    <dgm:pt modelId="{948D7950-69D0-47ED-926F-C12B0DDB4146}" type="pres">
      <dgm:prSet presAssocID="{F180A4D2-CAA4-4F0D-846F-4A399B21D222}" presName="hierRoot3" presStyleCnt="0"/>
      <dgm:spPr/>
    </dgm:pt>
    <dgm:pt modelId="{12359AB1-5FC2-4CC9-A753-53B90E1B65A5}" type="pres">
      <dgm:prSet presAssocID="{F180A4D2-CAA4-4F0D-846F-4A399B21D222}" presName="composite3" presStyleCnt="0"/>
      <dgm:spPr/>
    </dgm:pt>
    <dgm:pt modelId="{B4FDBAF2-50DF-485E-94E9-94E729C79520}" type="pres">
      <dgm:prSet presAssocID="{F180A4D2-CAA4-4F0D-846F-4A399B21D222}" presName="background3" presStyleLbl="node3" presStyleIdx="3" presStyleCnt="4"/>
      <dgm:spPr/>
    </dgm:pt>
    <dgm:pt modelId="{DBD1F78E-1F70-461F-8B99-2925EE48EC92}" type="pres">
      <dgm:prSet presAssocID="{F180A4D2-CAA4-4F0D-846F-4A399B21D22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6A545F-3E5C-468E-8C32-90EA75861881}" type="pres">
      <dgm:prSet presAssocID="{F180A4D2-CAA4-4F0D-846F-4A399B21D222}" presName="hierChild4" presStyleCnt="0"/>
      <dgm:spPr/>
    </dgm:pt>
  </dgm:ptLst>
  <dgm:cxnLst>
    <dgm:cxn modelId="{45EB0671-E7E2-4A30-8B45-038B7FAE7C2D}" type="presOf" srcId="{1001BC9A-2707-4323-931A-20C7A65D8797}" destId="{58B84762-35B9-455B-AA21-F3487EBF90F5}" srcOrd="0" destOrd="0" presId="urn:microsoft.com/office/officeart/2005/8/layout/hierarchy1"/>
    <dgm:cxn modelId="{2C79BB2E-3320-4F1D-8181-DBB65ED06C5C}" srcId="{0C3F1EF8-75AB-4AE3-A356-D930384C98CB}" destId="{ED5A9685-6747-4B64-A680-D63FC4876E3B}" srcOrd="0" destOrd="0" parTransId="{E4F10367-BADD-4396-81A1-13186A9CB20A}" sibTransId="{D9035ECC-AF4C-4B1D-A92F-E31202624DFE}"/>
    <dgm:cxn modelId="{05255C90-9358-445C-AB64-67C83672DE5B}" type="presOf" srcId="{6AF28466-49A5-4D7A-94D3-F5514390751A}" destId="{AB825BBB-4BD0-440B-A566-51E052545E9E}" srcOrd="0" destOrd="0" presId="urn:microsoft.com/office/officeart/2005/8/layout/hierarchy1"/>
    <dgm:cxn modelId="{ADD25711-141F-4037-801B-CFD174E4500B}" type="presOf" srcId="{6258462B-1A30-45ED-84D6-95910F424DD8}" destId="{67500217-AC60-49F3-9866-EB55997FA4C4}" srcOrd="0" destOrd="0" presId="urn:microsoft.com/office/officeart/2005/8/layout/hierarchy1"/>
    <dgm:cxn modelId="{3519D23C-1532-429B-B8AC-0C1CF5661129}" type="presOf" srcId="{BD77F410-7F4A-4D59-A076-1E7083B0FBD1}" destId="{90A10EB9-7B8B-413F-9F86-FF2B96B0687A}" srcOrd="0" destOrd="0" presId="urn:microsoft.com/office/officeart/2005/8/layout/hierarchy1"/>
    <dgm:cxn modelId="{EE0A39EF-4278-4375-B706-161CCC89EBAD}" type="presOf" srcId="{F180A4D2-CAA4-4F0D-846F-4A399B21D222}" destId="{DBD1F78E-1F70-461F-8B99-2925EE48EC92}" srcOrd="0" destOrd="0" presId="urn:microsoft.com/office/officeart/2005/8/layout/hierarchy1"/>
    <dgm:cxn modelId="{457C80CF-2E72-4FE6-AE1B-EF0C7C179F8A}" type="presOf" srcId="{3002BD4F-D8B2-4514-8F46-84C24716F3C7}" destId="{D6008671-E863-4562-8FEE-81B6768EEF25}" srcOrd="0" destOrd="0" presId="urn:microsoft.com/office/officeart/2005/8/layout/hierarchy1"/>
    <dgm:cxn modelId="{AF7B8902-1143-488A-BE50-65601FC66AA7}" type="presOf" srcId="{6FE49A57-5B1D-404D-85E5-9FCB8743A5C3}" destId="{8683F0FD-628C-4831-8A55-28BC2DAF88A4}" srcOrd="0" destOrd="0" presId="urn:microsoft.com/office/officeart/2005/8/layout/hierarchy1"/>
    <dgm:cxn modelId="{F1A36D73-41FE-4674-9CC7-902873F8B2E6}" type="presOf" srcId="{183872AC-0E57-461D-8863-8DD50EDAF826}" destId="{1324EB1D-8209-49E9-9793-636539465041}" srcOrd="0" destOrd="0" presId="urn:microsoft.com/office/officeart/2005/8/layout/hierarchy1"/>
    <dgm:cxn modelId="{A9D5D323-6DAB-45C9-B3FC-84700EFB74F1}" srcId="{E2292651-5915-4D9E-8F76-E980690B4E2F}" destId="{B6DB9EEA-F3A7-4D89-A90D-ABC0FD1D3D49}" srcOrd="0" destOrd="0" parTransId="{1001BC9A-2707-4323-931A-20C7A65D8797}" sibTransId="{D6CC5FDC-4790-4BCA-876F-E15DE28FED10}"/>
    <dgm:cxn modelId="{89501428-BC80-4470-880A-3979F3DBD259}" srcId="{183872AC-0E57-461D-8863-8DD50EDAF826}" destId="{F180A4D2-CAA4-4F0D-846F-4A399B21D222}" srcOrd="0" destOrd="0" parTransId="{6AF28466-49A5-4D7A-94D3-F5514390751A}" sibTransId="{F39B44EC-0A30-4A0C-B810-EAFF6D375B8B}"/>
    <dgm:cxn modelId="{8D42C2DA-EFFD-4D6E-90FA-EC7F848D8F84}" type="presOf" srcId="{2B88A991-4C52-4DE2-A69C-A6D8763F5D82}" destId="{C5C9BAD7-C427-4AD9-AFCD-260EC84B393B}" srcOrd="0" destOrd="0" presId="urn:microsoft.com/office/officeart/2005/8/layout/hierarchy1"/>
    <dgm:cxn modelId="{12133D6C-263A-4299-968F-D2BC039A3F4E}" srcId="{15C3502B-A576-404D-A7D5-7A4BE38B33F8}" destId="{2B88A991-4C52-4DE2-A69C-A6D8763F5D82}" srcOrd="0" destOrd="0" parTransId="{75C4D775-EAD0-46A8-AD7B-B49CC25FEE7A}" sibTransId="{0B613CE8-7C92-44BC-A36F-7553044CDD4F}"/>
    <dgm:cxn modelId="{C7C1B0D3-E754-469B-AD82-1F43F1634095}" srcId="{2DC41F90-89F7-4B5E-B885-EA346A4202C6}" destId="{BD77F410-7F4A-4D59-A076-1E7083B0FBD1}" srcOrd="0" destOrd="0" parTransId="{6FE49A57-5B1D-404D-85E5-9FCB8743A5C3}" sibTransId="{25EAE9D3-A786-4EC1-A153-D82E563BC7A7}"/>
    <dgm:cxn modelId="{2CD13A17-BB81-4D92-95C9-9779247339A9}" srcId="{2B88A991-4C52-4DE2-A69C-A6D8763F5D82}" destId="{E2292651-5915-4D9E-8F76-E980690B4E2F}" srcOrd="2" destOrd="0" parTransId="{3002BD4F-D8B2-4514-8F46-84C24716F3C7}" sibTransId="{4640FCD2-260E-4A00-A1CC-5165F5D314CF}"/>
    <dgm:cxn modelId="{E0985BB9-7FCA-432F-9FAA-28FA00B719A8}" type="presOf" srcId="{FFC8B1F6-E9CA-445C-B22F-B0BE024AB4AD}" destId="{BF591E28-4D17-4E34-B333-B10E28B0ABBE}" srcOrd="0" destOrd="0" presId="urn:microsoft.com/office/officeart/2005/8/layout/hierarchy1"/>
    <dgm:cxn modelId="{326A5AB2-9104-4B2A-B61D-3EF22750A43A}" type="presOf" srcId="{E4F10367-BADD-4396-81A1-13186A9CB20A}" destId="{F3856FAE-B219-4445-BF66-4A758A3C76A2}" srcOrd="0" destOrd="0" presId="urn:microsoft.com/office/officeart/2005/8/layout/hierarchy1"/>
    <dgm:cxn modelId="{447C03A2-E18C-471F-BCC0-EBB68F534A53}" type="presOf" srcId="{ED5A9685-6747-4B64-A680-D63FC4876E3B}" destId="{4405B249-2577-4D99-85C3-1B93D599BEF1}" srcOrd="0" destOrd="0" presId="urn:microsoft.com/office/officeart/2005/8/layout/hierarchy1"/>
    <dgm:cxn modelId="{765753E3-4715-49EB-8239-65B981103AD2}" type="presOf" srcId="{B6DB9EEA-F3A7-4D89-A90D-ABC0FD1D3D49}" destId="{F7586160-7A6D-4B88-BC62-3167C58307B9}" srcOrd="0" destOrd="0" presId="urn:microsoft.com/office/officeart/2005/8/layout/hierarchy1"/>
    <dgm:cxn modelId="{EC931171-CCB0-4CC2-9575-B36356170FF0}" type="presOf" srcId="{055D814F-A783-4C0B-B905-E830924947D0}" destId="{64908E9E-EC73-4489-AFD0-D74534A2D48A}" srcOrd="0" destOrd="0" presId="urn:microsoft.com/office/officeart/2005/8/layout/hierarchy1"/>
    <dgm:cxn modelId="{DD4A1064-AB5A-467D-A123-28DA14146DB9}" type="presOf" srcId="{2DC41F90-89F7-4B5E-B885-EA346A4202C6}" destId="{2FC432FB-08C7-4791-9A1B-304BA70A9659}" srcOrd="0" destOrd="0" presId="urn:microsoft.com/office/officeart/2005/8/layout/hierarchy1"/>
    <dgm:cxn modelId="{40FED357-799B-4BBE-B607-49FD50048DAA}" type="presOf" srcId="{15C3502B-A576-404D-A7D5-7A4BE38B33F8}" destId="{F7BF96FD-CA4F-48DB-8D73-0964EAA69C19}" srcOrd="0" destOrd="0" presId="urn:microsoft.com/office/officeart/2005/8/layout/hierarchy1"/>
    <dgm:cxn modelId="{5F63E5A9-975E-42C3-BD0E-3AC9BAFD63FD}" srcId="{2B88A991-4C52-4DE2-A69C-A6D8763F5D82}" destId="{0C3F1EF8-75AB-4AE3-A356-D930384C98CB}" srcOrd="0" destOrd="0" parTransId="{FFC8B1F6-E9CA-445C-B22F-B0BE024AB4AD}" sibTransId="{1777CF18-9FA9-47C0-AAC1-4CE28D34A021}"/>
    <dgm:cxn modelId="{07448D24-0946-460A-ABF4-3587F384D3C7}" srcId="{2B88A991-4C52-4DE2-A69C-A6D8763F5D82}" destId="{183872AC-0E57-461D-8863-8DD50EDAF826}" srcOrd="3" destOrd="0" parTransId="{055D814F-A783-4C0B-B905-E830924947D0}" sibTransId="{5DFA01FA-7FBA-4C20-B008-9DE1018BF241}"/>
    <dgm:cxn modelId="{F7433D9E-1D8C-40CF-8C5A-A87F6FD96DF7}" type="presOf" srcId="{E2292651-5915-4D9E-8F76-E980690B4E2F}" destId="{930F2498-8856-4996-8783-E59EF06A31CE}" srcOrd="0" destOrd="0" presId="urn:microsoft.com/office/officeart/2005/8/layout/hierarchy1"/>
    <dgm:cxn modelId="{2A997F1C-3680-4CC6-BD62-5D3DED50D37F}" type="presOf" srcId="{0C3F1EF8-75AB-4AE3-A356-D930384C98CB}" destId="{1338EFB0-6459-4B11-99FD-FA1715E7D7A1}" srcOrd="0" destOrd="0" presId="urn:microsoft.com/office/officeart/2005/8/layout/hierarchy1"/>
    <dgm:cxn modelId="{65FC447D-280F-4F0D-9264-82E9D8D433FE}" srcId="{2B88A991-4C52-4DE2-A69C-A6D8763F5D82}" destId="{2DC41F90-89F7-4B5E-B885-EA346A4202C6}" srcOrd="1" destOrd="0" parTransId="{6258462B-1A30-45ED-84D6-95910F424DD8}" sibTransId="{337F103A-BE07-4427-95E7-B034538C7E63}"/>
    <dgm:cxn modelId="{BFAE9A14-C055-4804-9C84-CCFEFB62E0A9}" type="presParOf" srcId="{F7BF96FD-CA4F-48DB-8D73-0964EAA69C19}" destId="{38B91BEC-E0AA-46EC-87C6-58F2E33A8767}" srcOrd="0" destOrd="0" presId="urn:microsoft.com/office/officeart/2005/8/layout/hierarchy1"/>
    <dgm:cxn modelId="{BC745B38-02E2-439D-94DA-A72656065B11}" type="presParOf" srcId="{38B91BEC-E0AA-46EC-87C6-58F2E33A8767}" destId="{562ABFAB-22C8-4C18-A145-180373E81093}" srcOrd="0" destOrd="0" presId="urn:microsoft.com/office/officeart/2005/8/layout/hierarchy1"/>
    <dgm:cxn modelId="{99E7CCBD-21CA-43AB-970E-52BDE11B8401}" type="presParOf" srcId="{562ABFAB-22C8-4C18-A145-180373E81093}" destId="{A2F31240-8B14-4BF4-9A2A-CF4F7E12CE5E}" srcOrd="0" destOrd="0" presId="urn:microsoft.com/office/officeart/2005/8/layout/hierarchy1"/>
    <dgm:cxn modelId="{DBA1B2C3-08BD-4A3F-8B8C-50D870279B84}" type="presParOf" srcId="{562ABFAB-22C8-4C18-A145-180373E81093}" destId="{C5C9BAD7-C427-4AD9-AFCD-260EC84B393B}" srcOrd="1" destOrd="0" presId="urn:microsoft.com/office/officeart/2005/8/layout/hierarchy1"/>
    <dgm:cxn modelId="{8B6ACF81-1FA7-4519-B735-AA2CBC315C47}" type="presParOf" srcId="{38B91BEC-E0AA-46EC-87C6-58F2E33A8767}" destId="{B733D025-249F-4310-B341-E0F593D9DD85}" srcOrd="1" destOrd="0" presId="urn:microsoft.com/office/officeart/2005/8/layout/hierarchy1"/>
    <dgm:cxn modelId="{7C8F324C-AD7F-4F73-9E4F-F907CE96286A}" type="presParOf" srcId="{B733D025-249F-4310-B341-E0F593D9DD85}" destId="{BF591E28-4D17-4E34-B333-B10E28B0ABBE}" srcOrd="0" destOrd="0" presId="urn:microsoft.com/office/officeart/2005/8/layout/hierarchy1"/>
    <dgm:cxn modelId="{CCDE46D2-C5B4-400A-8BC6-179C864C9EFD}" type="presParOf" srcId="{B733D025-249F-4310-B341-E0F593D9DD85}" destId="{1D88BE78-2774-484D-A007-8D02F15C2855}" srcOrd="1" destOrd="0" presId="urn:microsoft.com/office/officeart/2005/8/layout/hierarchy1"/>
    <dgm:cxn modelId="{17DD699E-AF17-44D1-9C92-503B8CB4338C}" type="presParOf" srcId="{1D88BE78-2774-484D-A007-8D02F15C2855}" destId="{C0E5C330-81E3-406F-8E4D-D0B9E13C060B}" srcOrd="0" destOrd="0" presId="urn:microsoft.com/office/officeart/2005/8/layout/hierarchy1"/>
    <dgm:cxn modelId="{00F4958C-5DFD-4F8B-8050-9DC9C5F6B62F}" type="presParOf" srcId="{C0E5C330-81E3-406F-8E4D-D0B9E13C060B}" destId="{525A5422-A393-447C-AC71-52D38B1A8918}" srcOrd="0" destOrd="0" presId="urn:microsoft.com/office/officeart/2005/8/layout/hierarchy1"/>
    <dgm:cxn modelId="{3DC0A1C4-ACC8-467D-BCC6-982952006B12}" type="presParOf" srcId="{C0E5C330-81E3-406F-8E4D-D0B9E13C060B}" destId="{1338EFB0-6459-4B11-99FD-FA1715E7D7A1}" srcOrd="1" destOrd="0" presId="urn:microsoft.com/office/officeart/2005/8/layout/hierarchy1"/>
    <dgm:cxn modelId="{06CEF41D-931D-4507-A43F-A3AAC6E49CD9}" type="presParOf" srcId="{1D88BE78-2774-484D-A007-8D02F15C2855}" destId="{EE940F19-C823-4638-9A06-AC24C0962359}" srcOrd="1" destOrd="0" presId="urn:microsoft.com/office/officeart/2005/8/layout/hierarchy1"/>
    <dgm:cxn modelId="{21BEFAE8-F615-4D3C-8CF4-9FDA6F077B0F}" type="presParOf" srcId="{EE940F19-C823-4638-9A06-AC24C0962359}" destId="{F3856FAE-B219-4445-BF66-4A758A3C76A2}" srcOrd="0" destOrd="0" presId="urn:microsoft.com/office/officeart/2005/8/layout/hierarchy1"/>
    <dgm:cxn modelId="{75047FA0-3ADF-4770-BE0D-E5DD65761802}" type="presParOf" srcId="{EE940F19-C823-4638-9A06-AC24C0962359}" destId="{908E7AED-005B-49B6-A9EB-2B36B258287D}" srcOrd="1" destOrd="0" presId="urn:microsoft.com/office/officeart/2005/8/layout/hierarchy1"/>
    <dgm:cxn modelId="{B486056D-803A-4EB3-90CB-5480CB13A9D6}" type="presParOf" srcId="{908E7AED-005B-49B6-A9EB-2B36B258287D}" destId="{7D570DE2-BCDA-4DEB-A32E-080DAB9CF263}" srcOrd="0" destOrd="0" presId="urn:microsoft.com/office/officeart/2005/8/layout/hierarchy1"/>
    <dgm:cxn modelId="{1CE850A4-77EE-4776-B679-BDFE45CFB42E}" type="presParOf" srcId="{7D570DE2-BCDA-4DEB-A32E-080DAB9CF263}" destId="{86E709AB-055E-48C2-8F9E-CE304A317B95}" srcOrd="0" destOrd="0" presId="urn:microsoft.com/office/officeart/2005/8/layout/hierarchy1"/>
    <dgm:cxn modelId="{C0DBDB38-8B0E-4926-ADDF-F050459C320E}" type="presParOf" srcId="{7D570DE2-BCDA-4DEB-A32E-080DAB9CF263}" destId="{4405B249-2577-4D99-85C3-1B93D599BEF1}" srcOrd="1" destOrd="0" presId="urn:microsoft.com/office/officeart/2005/8/layout/hierarchy1"/>
    <dgm:cxn modelId="{D608DAD9-4037-44FA-A7DB-76D2B87B116D}" type="presParOf" srcId="{908E7AED-005B-49B6-A9EB-2B36B258287D}" destId="{89BC3F08-E59F-44BD-AD1C-FECF9C00411F}" srcOrd="1" destOrd="0" presId="urn:microsoft.com/office/officeart/2005/8/layout/hierarchy1"/>
    <dgm:cxn modelId="{2EEB0857-0D0C-4C52-B480-16A5D56F038B}" type="presParOf" srcId="{B733D025-249F-4310-B341-E0F593D9DD85}" destId="{67500217-AC60-49F3-9866-EB55997FA4C4}" srcOrd="2" destOrd="0" presId="urn:microsoft.com/office/officeart/2005/8/layout/hierarchy1"/>
    <dgm:cxn modelId="{D90FD0FB-647A-42DA-A7A5-1EB5BEA5DC5F}" type="presParOf" srcId="{B733D025-249F-4310-B341-E0F593D9DD85}" destId="{7E5D00CF-E419-420E-B772-DAD3D6918680}" srcOrd="3" destOrd="0" presId="urn:microsoft.com/office/officeart/2005/8/layout/hierarchy1"/>
    <dgm:cxn modelId="{3CCC3EAD-C637-4133-84B9-CD7308C20C37}" type="presParOf" srcId="{7E5D00CF-E419-420E-B772-DAD3D6918680}" destId="{70A8AE7A-17D1-47B0-900C-A5C01A25805A}" srcOrd="0" destOrd="0" presId="urn:microsoft.com/office/officeart/2005/8/layout/hierarchy1"/>
    <dgm:cxn modelId="{50E907C2-7926-45CD-948C-C3A109B86654}" type="presParOf" srcId="{70A8AE7A-17D1-47B0-900C-A5C01A25805A}" destId="{1AE7387A-FD99-4A49-9D55-714AE1C86D2F}" srcOrd="0" destOrd="0" presId="urn:microsoft.com/office/officeart/2005/8/layout/hierarchy1"/>
    <dgm:cxn modelId="{F2DD65FC-E09D-41A2-863C-72672B8A5A33}" type="presParOf" srcId="{70A8AE7A-17D1-47B0-900C-A5C01A25805A}" destId="{2FC432FB-08C7-4791-9A1B-304BA70A9659}" srcOrd="1" destOrd="0" presId="urn:microsoft.com/office/officeart/2005/8/layout/hierarchy1"/>
    <dgm:cxn modelId="{764D363C-4E37-4106-A66B-8BF5FA324221}" type="presParOf" srcId="{7E5D00CF-E419-420E-B772-DAD3D6918680}" destId="{CE9AABF2-5D5E-4C04-8C51-35F4EA0E42B9}" srcOrd="1" destOrd="0" presId="urn:microsoft.com/office/officeart/2005/8/layout/hierarchy1"/>
    <dgm:cxn modelId="{3B3B25C4-1D52-4985-A186-4CBE3CB97CDD}" type="presParOf" srcId="{CE9AABF2-5D5E-4C04-8C51-35F4EA0E42B9}" destId="{8683F0FD-628C-4831-8A55-28BC2DAF88A4}" srcOrd="0" destOrd="0" presId="urn:microsoft.com/office/officeart/2005/8/layout/hierarchy1"/>
    <dgm:cxn modelId="{B2424E5B-FBE0-4683-B8FF-A12039E411A9}" type="presParOf" srcId="{CE9AABF2-5D5E-4C04-8C51-35F4EA0E42B9}" destId="{068B31D4-53E4-4A33-B264-BE1E8326BF1F}" srcOrd="1" destOrd="0" presId="urn:microsoft.com/office/officeart/2005/8/layout/hierarchy1"/>
    <dgm:cxn modelId="{DE94AF9A-ED02-4669-9179-644ECAE4A303}" type="presParOf" srcId="{068B31D4-53E4-4A33-B264-BE1E8326BF1F}" destId="{6ADFE508-6C4A-4BB5-B0D6-778C1D983A0E}" srcOrd="0" destOrd="0" presId="urn:microsoft.com/office/officeart/2005/8/layout/hierarchy1"/>
    <dgm:cxn modelId="{63473F57-039D-42D5-B34E-858A9819D980}" type="presParOf" srcId="{6ADFE508-6C4A-4BB5-B0D6-778C1D983A0E}" destId="{A4578AE4-8515-4A4F-A537-272BB09D90E4}" srcOrd="0" destOrd="0" presId="urn:microsoft.com/office/officeart/2005/8/layout/hierarchy1"/>
    <dgm:cxn modelId="{7BAF8CF4-8A02-4339-937F-1004A9C56E20}" type="presParOf" srcId="{6ADFE508-6C4A-4BB5-B0D6-778C1D983A0E}" destId="{90A10EB9-7B8B-413F-9F86-FF2B96B0687A}" srcOrd="1" destOrd="0" presId="urn:microsoft.com/office/officeart/2005/8/layout/hierarchy1"/>
    <dgm:cxn modelId="{3A52BE82-FCBB-458E-AB3B-4608A0FBA889}" type="presParOf" srcId="{068B31D4-53E4-4A33-B264-BE1E8326BF1F}" destId="{52C236D3-AE92-402B-8E74-920D115B5DDD}" srcOrd="1" destOrd="0" presId="urn:microsoft.com/office/officeart/2005/8/layout/hierarchy1"/>
    <dgm:cxn modelId="{BD1D613D-DFA3-4FB0-844A-74600D1D80D4}" type="presParOf" srcId="{B733D025-249F-4310-B341-E0F593D9DD85}" destId="{D6008671-E863-4562-8FEE-81B6768EEF25}" srcOrd="4" destOrd="0" presId="urn:microsoft.com/office/officeart/2005/8/layout/hierarchy1"/>
    <dgm:cxn modelId="{8F13FC62-F42C-4763-BF5A-A0E25C75B6CA}" type="presParOf" srcId="{B733D025-249F-4310-B341-E0F593D9DD85}" destId="{CCFCB461-0057-4CC4-A875-FD6B7C68BAA6}" srcOrd="5" destOrd="0" presId="urn:microsoft.com/office/officeart/2005/8/layout/hierarchy1"/>
    <dgm:cxn modelId="{BA67E765-D771-4A01-8781-9D8B2D48BF63}" type="presParOf" srcId="{CCFCB461-0057-4CC4-A875-FD6B7C68BAA6}" destId="{98799400-AED4-4DBD-8FE2-3FC1AA62F719}" srcOrd="0" destOrd="0" presId="urn:microsoft.com/office/officeart/2005/8/layout/hierarchy1"/>
    <dgm:cxn modelId="{84E68FFC-760E-4A86-9164-B77B26E7AB94}" type="presParOf" srcId="{98799400-AED4-4DBD-8FE2-3FC1AA62F719}" destId="{BCF1E2B4-0463-4D49-B6D5-0AB81FBA2B88}" srcOrd="0" destOrd="0" presId="urn:microsoft.com/office/officeart/2005/8/layout/hierarchy1"/>
    <dgm:cxn modelId="{6E2AD7E1-291C-41C9-9DB1-A8C240653D1B}" type="presParOf" srcId="{98799400-AED4-4DBD-8FE2-3FC1AA62F719}" destId="{930F2498-8856-4996-8783-E59EF06A31CE}" srcOrd="1" destOrd="0" presId="urn:microsoft.com/office/officeart/2005/8/layout/hierarchy1"/>
    <dgm:cxn modelId="{D6DB1F01-B215-4AE7-95C6-BAA2E1A383C8}" type="presParOf" srcId="{CCFCB461-0057-4CC4-A875-FD6B7C68BAA6}" destId="{F8D7EC1C-9F82-4218-8696-17DC8905F03D}" srcOrd="1" destOrd="0" presId="urn:microsoft.com/office/officeart/2005/8/layout/hierarchy1"/>
    <dgm:cxn modelId="{7000AEDC-4B58-42BC-B3BF-D4C372980969}" type="presParOf" srcId="{F8D7EC1C-9F82-4218-8696-17DC8905F03D}" destId="{58B84762-35B9-455B-AA21-F3487EBF90F5}" srcOrd="0" destOrd="0" presId="urn:microsoft.com/office/officeart/2005/8/layout/hierarchy1"/>
    <dgm:cxn modelId="{85C4970F-7E92-44E1-A305-193FB460BD8A}" type="presParOf" srcId="{F8D7EC1C-9F82-4218-8696-17DC8905F03D}" destId="{2D895EB7-4DA6-46D2-A79B-664ECF688435}" srcOrd="1" destOrd="0" presId="urn:microsoft.com/office/officeart/2005/8/layout/hierarchy1"/>
    <dgm:cxn modelId="{6BF77C8E-DC37-4474-A44D-BADC66842EE8}" type="presParOf" srcId="{2D895EB7-4DA6-46D2-A79B-664ECF688435}" destId="{104C223B-C62D-4B32-B692-180393592F7C}" srcOrd="0" destOrd="0" presId="urn:microsoft.com/office/officeart/2005/8/layout/hierarchy1"/>
    <dgm:cxn modelId="{EBCAFAA0-24B8-431B-94ED-C2926D6B7F73}" type="presParOf" srcId="{104C223B-C62D-4B32-B692-180393592F7C}" destId="{7312C6EE-0410-4705-8181-5F62B4EB1E56}" srcOrd="0" destOrd="0" presId="urn:microsoft.com/office/officeart/2005/8/layout/hierarchy1"/>
    <dgm:cxn modelId="{FE18228C-80D2-4D0F-A7C7-F2C269FBD8E6}" type="presParOf" srcId="{104C223B-C62D-4B32-B692-180393592F7C}" destId="{F7586160-7A6D-4B88-BC62-3167C58307B9}" srcOrd="1" destOrd="0" presId="urn:microsoft.com/office/officeart/2005/8/layout/hierarchy1"/>
    <dgm:cxn modelId="{141BBBB6-9B4E-48A5-8D13-DD5B4BD00F2F}" type="presParOf" srcId="{2D895EB7-4DA6-46D2-A79B-664ECF688435}" destId="{552FE08A-C391-41B2-97A4-CF05ED685C35}" srcOrd="1" destOrd="0" presId="urn:microsoft.com/office/officeart/2005/8/layout/hierarchy1"/>
    <dgm:cxn modelId="{E3736303-8B55-4D44-BD7B-2B03D5DD4215}" type="presParOf" srcId="{B733D025-249F-4310-B341-E0F593D9DD85}" destId="{64908E9E-EC73-4489-AFD0-D74534A2D48A}" srcOrd="6" destOrd="0" presId="urn:microsoft.com/office/officeart/2005/8/layout/hierarchy1"/>
    <dgm:cxn modelId="{B3F18D85-4151-4EF2-8D86-19956967CE37}" type="presParOf" srcId="{B733D025-249F-4310-B341-E0F593D9DD85}" destId="{6A4A09D7-4C9D-457C-85EA-BE1EB31CF758}" srcOrd="7" destOrd="0" presId="urn:microsoft.com/office/officeart/2005/8/layout/hierarchy1"/>
    <dgm:cxn modelId="{FE8B7B2A-EE3C-4EFA-9978-2146DF659C6C}" type="presParOf" srcId="{6A4A09D7-4C9D-457C-85EA-BE1EB31CF758}" destId="{C3FBED4F-4D59-4173-8806-8F580EDBCD84}" srcOrd="0" destOrd="0" presId="urn:microsoft.com/office/officeart/2005/8/layout/hierarchy1"/>
    <dgm:cxn modelId="{FCAA7D74-A976-4561-9EC3-38C1EA567A1E}" type="presParOf" srcId="{C3FBED4F-4D59-4173-8806-8F580EDBCD84}" destId="{AF95546B-C634-4C79-B138-4FB5644D8779}" srcOrd="0" destOrd="0" presId="urn:microsoft.com/office/officeart/2005/8/layout/hierarchy1"/>
    <dgm:cxn modelId="{2E4220BD-AFF0-4159-8557-1CBF0CBC005D}" type="presParOf" srcId="{C3FBED4F-4D59-4173-8806-8F580EDBCD84}" destId="{1324EB1D-8209-49E9-9793-636539465041}" srcOrd="1" destOrd="0" presId="urn:microsoft.com/office/officeart/2005/8/layout/hierarchy1"/>
    <dgm:cxn modelId="{57435E28-8586-4C17-9EC8-49449D86AB6C}" type="presParOf" srcId="{6A4A09D7-4C9D-457C-85EA-BE1EB31CF758}" destId="{7307CA91-9E3B-4C58-9C01-C931A70ECAF7}" srcOrd="1" destOrd="0" presId="urn:microsoft.com/office/officeart/2005/8/layout/hierarchy1"/>
    <dgm:cxn modelId="{02EE950E-BA1E-43C4-92C9-79405B8D4921}" type="presParOf" srcId="{7307CA91-9E3B-4C58-9C01-C931A70ECAF7}" destId="{AB825BBB-4BD0-440B-A566-51E052545E9E}" srcOrd="0" destOrd="0" presId="urn:microsoft.com/office/officeart/2005/8/layout/hierarchy1"/>
    <dgm:cxn modelId="{854B6D91-250B-4BD5-A1F8-CC878F5134DE}" type="presParOf" srcId="{7307CA91-9E3B-4C58-9C01-C931A70ECAF7}" destId="{948D7950-69D0-47ED-926F-C12B0DDB4146}" srcOrd="1" destOrd="0" presId="urn:microsoft.com/office/officeart/2005/8/layout/hierarchy1"/>
    <dgm:cxn modelId="{E071115F-7D60-4F18-AD0B-F964CAC22BAE}" type="presParOf" srcId="{948D7950-69D0-47ED-926F-C12B0DDB4146}" destId="{12359AB1-5FC2-4CC9-A753-53B90E1B65A5}" srcOrd="0" destOrd="0" presId="urn:microsoft.com/office/officeart/2005/8/layout/hierarchy1"/>
    <dgm:cxn modelId="{257604B9-2BA3-4B01-9248-3AA74FA828E0}" type="presParOf" srcId="{12359AB1-5FC2-4CC9-A753-53B90E1B65A5}" destId="{B4FDBAF2-50DF-485E-94E9-94E729C79520}" srcOrd="0" destOrd="0" presId="urn:microsoft.com/office/officeart/2005/8/layout/hierarchy1"/>
    <dgm:cxn modelId="{70AC57A4-1C44-413A-A5A5-85CBF76CF8DA}" type="presParOf" srcId="{12359AB1-5FC2-4CC9-A753-53B90E1B65A5}" destId="{DBD1F78E-1F70-461F-8B99-2925EE48EC92}" srcOrd="1" destOrd="0" presId="urn:microsoft.com/office/officeart/2005/8/layout/hierarchy1"/>
    <dgm:cxn modelId="{6D51648E-74B0-40F7-A5E6-3027C9C98BB9}" type="presParOf" srcId="{948D7950-69D0-47ED-926F-C12B0DDB4146}" destId="{756A545F-3E5C-468E-8C32-90EA758618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25BBB-4BD0-440B-A566-51E052545E9E}">
      <dsp:nvSpPr>
        <dsp:cNvPr id="0" name=""/>
        <dsp:cNvSpPr/>
      </dsp:nvSpPr>
      <dsp:spPr>
        <a:xfrm>
          <a:off x="8625447" y="2784654"/>
          <a:ext cx="91440" cy="518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7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08E9E-EC73-4489-AFD0-D74534A2D48A}">
      <dsp:nvSpPr>
        <dsp:cNvPr id="0" name=""/>
        <dsp:cNvSpPr/>
      </dsp:nvSpPr>
      <dsp:spPr>
        <a:xfrm>
          <a:off x="5440522" y="1133194"/>
          <a:ext cx="3230645" cy="518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530"/>
              </a:lnTo>
              <a:lnTo>
                <a:pt x="3230645" y="353530"/>
              </a:lnTo>
              <a:lnTo>
                <a:pt x="3230645" y="518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4762-35B9-455B-AA21-F3487EBF90F5}">
      <dsp:nvSpPr>
        <dsp:cNvPr id="0" name=""/>
        <dsp:cNvSpPr/>
      </dsp:nvSpPr>
      <dsp:spPr>
        <a:xfrm>
          <a:off x="6445302" y="2784654"/>
          <a:ext cx="91440" cy="518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7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08671-E863-4562-8FEE-81B6768EEF25}">
      <dsp:nvSpPr>
        <dsp:cNvPr id="0" name=""/>
        <dsp:cNvSpPr/>
      </dsp:nvSpPr>
      <dsp:spPr>
        <a:xfrm>
          <a:off x="5440522" y="1133194"/>
          <a:ext cx="1050500" cy="518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530"/>
              </a:lnTo>
              <a:lnTo>
                <a:pt x="1050500" y="353530"/>
              </a:lnTo>
              <a:lnTo>
                <a:pt x="1050500" y="518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3F0FD-628C-4831-8A55-28BC2DAF88A4}">
      <dsp:nvSpPr>
        <dsp:cNvPr id="0" name=""/>
        <dsp:cNvSpPr/>
      </dsp:nvSpPr>
      <dsp:spPr>
        <a:xfrm>
          <a:off x="4265156" y="2784654"/>
          <a:ext cx="91440" cy="518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7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00217-AC60-49F3-9866-EB55997FA4C4}">
      <dsp:nvSpPr>
        <dsp:cNvPr id="0" name=""/>
        <dsp:cNvSpPr/>
      </dsp:nvSpPr>
      <dsp:spPr>
        <a:xfrm>
          <a:off x="4310876" y="1133194"/>
          <a:ext cx="1129645" cy="518775"/>
        </a:xfrm>
        <a:custGeom>
          <a:avLst/>
          <a:gdLst/>
          <a:ahLst/>
          <a:cxnLst/>
          <a:rect l="0" t="0" r="0" b="0"/>
          <a:pathLst>
            <a:path>
              <a:moveTo>
                <a:pt x="1129645" y="0"/>
              </a:moveTo>
              <a:lnTo>
                <a:pt x="1129645" y="353530"/>
              </a:lnTo>
              <a:lnTo>
                <a:pt x="0" y="353530"/>
              </a:lnTo>
              <a:lnTo>
                <a:pt x="0" y="518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56FAE-B219-4445-BF66-4A758A3C76A2}">
      <dsp:nvSpPr>
        <dsp:cNvPr id="0" name=""/>
        <dsp:cNvSpPr/>
      </dsp:nvSpPr>
      <dsp:spPr>
        <a:xfrm>
          <a:off x="2085011" y="2784654"/>
          <a:ext cx="91440" cy="518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7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91E28-4D17-4E34-B333-B10E28B0ABBE}">
      <dsp:nvSpPr>
        <dsp:cNvPr id="0" name=""/>
        <dsp:cNvSpPr/>
      </dsp:nvSpPr>
      <dsp:spPr>
        <a:xfrm>
          <a:off x="2130731" y="1133194"/>
          <a:ext cx="3309790" cy="518775"/>
        </a:xfrm>
        <a:custGeom>
          <a:avLst/>
          <a:gdLst/>
          <a:ahLst/>
          <a:cxnLst/>
          <a:rect l="0" t="0" r="0" b="0"/>
          <a:pathLst>
            <a:path>
              <a:moveTo>
                <a:pt x="3309790" y="0"/>
              </a:moveTo>
              <a:lnTo>
                <a:pt x="3309790" y="353530"/>
              </a:lnTo>
              <a:lnTo>
                <a:pt x="0" y="353530"/>
              </a:lnTo>
              <a:lnTo>
                <a:pt x="0" y="518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31240-8B14-4BF4-9A2A-CF4F7E12CE5E}">
      <dsp:nvSpPr>
        <dsp:cNvPr id="0" name=""/>
        <dsp:cNvSpPr/>
      </dsp:nvSpPr>
      <dsp:spPr>
        <a:xfrm>
          <a:off x="4059422" y="509"/>
          <a:ext cx="2762198" cy="1132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9BAD7-C427-4AD9-AFCD-260EC84B393B}">
      <dsp:nvSpPr>
        <dsp:cNvPr id="0" name=""/>
        <dsp:cNvSpPr/>
      </dsp:nvSpPr>
      <dsp:spPr>
        <a:xfrm>
          <a:off x="4257617" y="188795"/>
          <a:ext cx="2762198" cy="1132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Comite</a:t>
          </a:r>
          <a:r>
            <a:rPr lang="en-US" sz="1500" kern="1200" dirty="0"/>
            <a:t> do </a:t>
          </a:r>
          <a:r>
            <a:rPr lang="en-US" sz="1500" kern="1200" dirty="0" err="1"/>
            <a:t>Parque</a:t>
          </a:r>
          <a:endParaRPr lang="en-US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4+4+4+4 =16 </a:t>
          </a:r>
          <a:r>
            <a:rPr lang="en-US" sz="1500" kern="1200" dirty="0" err="1"/>
            <a:t>membros</a:t>
          </a:r>
          <a:endParaRPr lang="en-US" sz="1500" kern="1200" dirty="0"/>
        </a:p>
      </dsp:txBody>
      <dsp:txXfrm>
        <a:off x="4290792" y="221970"/>
        <a:ext cx="2695848" cy="1066334"/>
      </dsp:txXfrm>
    </dsp:sp>
    <dsp:sp modelId="{525A5422-A393-447C-AC71-52D38B1A8918}">
      <dsp:nvSpPr>
        <dsp:cNvPr id="0" name=""/>
        <dsp:cNvSpPr/>
      </dsp:nvSpPr>
      <dsp:spPr>
        <a:xfrm>
          <a:off x="1317998" y="1651969"/>
          <a:ext cx="1625465" cy="1132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8EFB0-6459-4B11-99FD-FA1715E7D7A1}">
      <dsp:nvSpPr>
        <dsp:cNvPr id="0" name=""/>
        <dsp:cNvSpPr/>
      </dsp:nvSpPr>
      <dsp:spPr>
        <a:xfrm>
          <a:off x="1516193" y="1840255"/>
          <a:ext cx="1625465" cy="1132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Comite</a:t>
          </a:r>
          <a:r>
            <a:rPr lang="en-US" sz="1500" kern="1200" dirty="0"/>
            <a:t> do Distrito de </a:t>
          </a:r>
          <a:r>
            <a:rPr lang="en-US" sz="1500" kern="1200" dirty="0" err="1"/>
            <a:t>Chicualacuala</a:t>
          </a:r>
          <a:endParaRPr lang="en-US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(12 </a:t>
          </a:r>
          <a:r>
            <a:rPr lang="en-US" sz="1500" kern="1200" dirty="0" err="1"/>
            <a:t>membros</a:t>
          </a:r>
          <a:r>
            <a:rPr lang="en-US" sz="1500" kern="1200" dirty="0"/>
            <a:t>)</a:t>
          </a:r>
        </a:p>
      </dsp:txBody>
      <dsp:txXfrm>
        <a:off x="1549368" y="1873430"/>
        <a:ext cx="1559115" cy="1066334"/>
      </dsp:txXfrm>
    </dsp:sp>
    <dsp:sp modelId="{86E709AB-055E-48C2-8F9E-CE304A317B95}">
      <dsp:nvSpPr>
        <dsp:cNvPr id="0" name=""/>
        <dsp:cNvSpPr/>
      </dsp:nvSpPr>
      <dsp:spPr>
        <a:xfrm>
          <a:off x="1238853" y="3303430"/>
          <a:ext cx="1783755" cy="1132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5B249-2577-4D99-85C3-1B93D599BEF1}">
      <dsp:nvSpPr>
        <dsp:cNvPr id="0" name=""/>
        <dsp:cNvSpPr/>
      </dsp:nvSpPr>
      <dsp:spPr>
        <a:xfrm>
          <a:off x="1437048" y="3491715"/>
          <a:ext cx="1783755" cy="1132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Comite</a:t>
          </a:r>
          <a:r>
            <a:rPr lang="en-US" sz="1500" kern="1200" dirty="0"/>
            <a:t> </a:t>
          </a:r>
          <a:r>
            <a:rPr lang="en-US" sz="1500" kern="1200" dirty="0" err="1"/>
            <a:t>da</a:t>
          </a:r>
          <a:r>
            <a:rPr lang="en-US" sz="1500" kern="1200" dirty="0"/>
            <a:t> </a:t>
          </a:r>
          <a:r>
            <a:rPr lang="en-US" sz="1500" kern="1200" dirty="0" err="1"/>
            <a:t>aldeia</a:t>
          </a:r>
          <a:endParaRPr lang="en-US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</a:t>
          </a:r>
          <a:r>
            <a:rPr lang="en-US" sz="1500" kern="1200" dirty="0" err="1"/>
            <a:t>pelomenos</a:t>
          </a:r>
          <a:r>
            <a:rPr lang="en-US" sz="1500" kern="1200" dirty="0"/>
            <a:t> 10 </a:t>
          </a:r>
          <a:r>
            <a:rPr lang="en-US" sz="1500" kern="1200" dirty="0" err="1"/>
            <a:t>membros</a:t>
          </a:r>
          <a:r>
            <a:rPr lang="en-US" sz="1500" kern="1200" dirty="0"/>
            <a:t>)</a:t>
          </a:r>
        </a:p>
      </dsp:txBody>
      <dsp:txXfrm>
        <a:off x="1470223" y="3524890"/>
        <a:ext cx="1717405" cy="1066334"/>
      </dsp:txXfrm>
    </dsp:sp>
    <dsp:sp modelId="{1AE7387A-FD99-4A49-9D55-714AE1C86D2F}">
      <dsp:nvSpPr>
        <dsp:cNvPr id="0" name=""/>
        <dsp:cNvSpPr/>
      </dsp:nvSpPr>
      <dsp:spPr>
        <a:xfrm>
          <a:off x="3418998" y="1651969"/>
          <a:ext cx="1783755" cy="1132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432FB-08C7-4791-9A1B-304BA70A9659}">
      <dsp:nvSpPr>
        <dsp:cNvPr id="0" name=""/>
        <dsp:cNvSpPr/>
      </dsp:nvSpPr>
      <dsp:spPr>
        <a:xfrm>
          <a:off x="3617193" y="1840255"/>
          <a:ext cx="1783755" cy="1132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Comite</a:t>
          </a:r>
          <a:r>
            <a:rPr lang="en-US" sz="1500" kern="1200" dirty="0"/>
            <a:t> do Distrito de </a:t>
          </a:r>
          <a:r>
            <a:rPr lang="en-US" sz="1500" kern="1200" dirty="0" err="1"/>
            <a:t>Mapai</a:t>
          </a:r>
          <a:endParaRPr lang="en-US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(10 </a:t>
          </a:r>
          <a:r>
            <a:rPr lang="en-US" sz="1500" kern="1200" dirty="0" err="1"/>
            <a:t>membros</a:t>
          </a:r>
          <a:r>
            <a:rPr lang="en-US" sz="1500" kern="1200" dirty="0"/>
            <a:t>)</a:t>
          </a:r>
        </a:p>
      </dsp:txBody>
      <dsp:txXfrm>
        <a:off x="3650368" y="1873430"/>
        <a:ext cx="1717405" cy="1066334"/>
      </dsp:txXfrm>
    </dsp:sp>
    <dsp:sp modelId="{A4578AE4-8515-4A4F-A537-272BB09D90E4}">
      <dsp:nvSpPr>
        <dsp:cNvPr id="0" name=""/>
        <dsp:cNvSpPr/>
      </dsp:nvSpPr>
      <dsp:spPr>
        <a:xfrm>
          <a:off x="3418998" y="3303430"/>
          <a:ext cx="1783755" cy="1132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10EB9-7B8B-413F-9F86-FF2B96B0687A}">
      <dsp:nvSpPr>
        <dsp:cNvPr id="0" name=""/>
        <dsp:cNvSpPr/>
      </dsp:nvSpPr>
      <dsp:spPr>
        <a:xfrm>
          <a:off x="3617193" y="3491715"/>
          <a:ext cx="1783755" cy="1132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Comite</a:t>
          </a:r>
          <a:r>
            <a:rPr lang="en-US" sz="1500" kern="1200" dirty="0"/>
            <a:t> </a:t>
          </a:r>
          <a:r>
            <a:rPr lang="en-US" sz="1500" kern="1200" dirty="0" err="1"/>
            <a:t>da</a:t>
          </a:r>
          <a:r>
            <a:rPr lang="en-US" sz="1500" kern="1200" dirty="0"/>
            <a:t> </a:t>
          </a:r>
          <a:r>
            <a:rPr lang="en-US" sz="1500" kern="1200" dirty="0" err="1"/>
            <a:t>aldeia</a:t>
          </a:r>
          <a:endParaRPr lang="en-US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</a:t>
          </a:r>
          <a:r>
            <a:rPr lang="en-US" sz="1500" kern="1200" dirty="0" err="1"/>
            <a:t>pelomenos</a:t>
          </a:r>
          <a:r>
            <a:rPr lang="en-US" sz="1500" kern="1200" dirty="0"/>
            <a:t> 10 </a:t>
          </a:r>
          <a:r>
            <a:rPr lang="en-US" sz="1500" kern="1200" dirty="0" err="1"/>
            <a:t>membros</a:t>
          </a:r>
          <a:r>
            <a:rPr lang="en-US" sz="1500" kern="1200" dirty="0"/>
            <a:t>)</a:t>
          </a:r>
        </a:p>
      </dsp:txBody>
      <dsp:txXfrm>
        <a:off x="3650368" y="3524890"/>
        <a:ext cx="1717405" cy="1066334"/>
      </dsp:txXfrm>
    </dsp:sp>
    <dsp:sp modelId="{BCF1E2B4-0463-4D49-B6D5-0AB81FBA2B88}">
      <dsp:nvSpPr>
        <dsp:cNvPr id="0" name=""/>
        <dsp:cNvSpPr/>
      </dsp:nvSpPr>
      <dsp:spPr>
        <a:xfrm>
          <a:off x="5599144" y="1651969"/>
          <a:ext cx="1783755" cy="1132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F2498-8856-4996-8783-E59EF06A31CE}">
      <dsp:nvSpPr>
        <dsp:cNvPr id="0" name=""/>
        <dsp:cNvSpPr/>
      </dsp:nvSpPr>
      <dsp:spPr>
        <a:xfrm>
          <a:off x="5797339" y="1840255"/>
          <a:ext cx="1783755" cy="1132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Comite</a:t>
          </a:r>
          <a:r>
            <a:rPr lang="en-US" sz="1500" kern="1200" dirty="0"/>
            <a:t> do Distrito de </a:t>
          </a:r>
          <a:r>
            <a:rPr lang="en-US" sz="1500" kern="1200" dirty="0" err="1"/>
            <a:t>Mabalane</a:t>
          </a:r>
          <a:endParaRPr lang="en-US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(19 </a:t>
          </a:r>
          <a:r>
            <a:rPr lang="en-US" sz="1500" kern="1200" dirty="0" err="1"/>
            <a:t>membros</a:t>
          </a:r>
          <a:r>
            <a:rPr lang="en-US" sz="1500" kern="1200" dirty="0"/>
            <a:t>)</a:t>
          </a:r>
        </a:p>
      </dsp:txBody>
      <dsp:txXfrm>
        <a:off x="5830514" y="1873430"/>
        <a:ext cx="1717405" cy="1066334"/>
      </dsp:txXfrm>
    </dsp:sp>
    <dsp:sp modelId="{7312C6EE-0410-4705-8181-5F62B4EB1E56}">
      <dsp:nvSpPr>
        <dsp:cNvPr id="0" name=""/>
        <dsp:cNvSpPr/>
      </dsp:nvSpPr>
      <dsp:spPr>
        <a:xfrm>
          <a:off x="5599144" y="3303430"/>
          <a:ext cx="1783755" cy="1132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86160-7A6D-4B88-BC62-3167C58307B9}">
      <dsp:nvSpPr>
        <dsp:cNvPr id="0" name=""/>
        <dsp:cNvSpPr/>
      </dsp:nvSpPr>
      <dsp:spPr>
        <a:xfrm>
          <a:off x="5797339" y="3491715"/>
          <a:ext cx="1783755" cy="1132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Comite</a:t>
          </a:r>
          <a:r>
            <a:rPr lang="en-US" sz="1500" kern="1200" dirty="0"/>
            <a:t> </a:t>
          </a:r>
          <a:r>
            <a:rPr lang="en-US" sz="1500" kern="1200" dirty="0" err="1"/>
            <a:t>da</a:t>
          </a:r>
          <a:r>
            <a:rPr lang="en-US" sz="1500" kern="1200" dirty="0"/>
            <a:t> </a:t>
          </a:r>
          <a:r>
            <a:rPr lang="en-US" sz="1500" kern="1200" dirty="0" err="1"/>
            <a:t>aldeia</a:t>
          </a:r>
          <a:endParaRPr lang="en-US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</a:t>
          </a:r>
          <a:r>
            <a:rPr lang="en-US" sz="1500" kern="1200" dirty="0" err="1"/>
            <a:t>pelomenos</a:t>
          </a:r>
          <a:r>
            <a:rPr lang="en-US" sz="1500" kern="1200" dirty="0"/>
            <a:t> 10 </a:t>
          </a:r>
          <a:r>
            <a:rPr lang="en-US" sz="1500" kern="1200" dirty="0" err="1"/>
            <a:t>membros</a:t>
          </a:r>
          <a:r>
            <a:rPr lang="en-US" sz="1500" kern="1200" dirty="0"/>
            <a:t>)</a:t>
          </a:r>
        </a:p>
      </dsp:txBody>
      <dsp:txXfrm>
        <a:off x="5830514" y="3524890"/>
        <a:ext cx="1717405" cy="1066334"/>
      </dsp:txXfrm>
    </dsp:sp>
    <dsp:sp modelId="{AF95546B-C634-4C79-B138-4FB5644D8779}">
      <dsp:nvSpPr>
        <dsp:cNvPr id="0" name=""/>
        <dsp:cNvSpPr/>
      </dsp:nvSpPr>
      <dsp:spPr>
        <a:xfrm>
          <a:off x="7779290" y="1651969"/>
          <a:ext cx="1783755" cy="1132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4EB1D-8209-49E9-9793-636539465041}">
      <dsp:nvSpPr>
        <dsp:cNvPr id="0" name=""/>
        <dsp:cNvSpPr/>
      </dsp:nvSpPr>
      <dsp:spPr>
        <a:xfrm>
          <a:off x="7977485" y="1840255"/>
          <a:ext cx="1783755" cy="1132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Comite</a:t>
          </a:r>
          <a:r>
            <a:rPr lang="en-US" sz="1500" kern="1200" dirty="0"/>
            <a:t> do Distrito de </a:t>
          </a:r>
          <a:r>
            <a:rPr lang="en-US" sz="1500" kern="1200" dirty="0" err="1"/>
            <a:t>Massingir</a:t>
          </a:r>
          <a:endParaRPr lang="en-US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(19 </a:t>
          </a:r>
          <a:r>
            <a:rPr lang="en-US" sz="1500" kern="1200" dirty="0" err="1"/>
            <a:t>membros</a:t>
          </a:r>
          <a:r>
            <a:rPr lang="en-US" sz="1500" kern="1200" dirty="0"/>
            <a:t>)</a:t>
          </a:r>
        </a:p>
      </dsp:txBody>
      <dsp:txXfrm>
        <a:off x="8010660" y="1873430"/>
        <a:ext cx="1717405" cy="1066334"/>
      </dsp:txXfrm>
    </dsp:sp>
    <dsp:sp modelId="{B4FDBAF2-50DF-485E-94E9-94E729C79520}">
      <dsp:nvSpPr>
        <dsp:cNvPr id="0" name=""/>
        <dsp:cNvSpPr/>
      </dsp:nvSpPr>
      <dsp:spPr>
        <a:xfrm>
          <a:off x="7779290" y="3303430"/>
          <a:ext cx="1783755" cy="1132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1F78E-1F70-461F-8B99-2925EE48EC92}">
      <dsp:nvSpPr>
        <dsp:cNvPr id="0" name=""/>
        <dsp:cNvSpPr/>
      </dsp:nvSpPr>
      <dsp:spPr>
        <a:xfrm>
          <a:off x="7977485" y="3491715"/>
          <a:ext cx="1783755" cy="1132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Comite</a:t>
          </a:r>
          <a:r>
            <a:rPr lang="en-US" sz="1500" kern="1200" dirty="0"/>
            <a:t> </a:t>
          </a:r>
          <a:r>
            <a:rPr lang="en-US" sz="1500" kern="1200" dirty="0" err="1"/>
            <a:t>da</a:t>
          </a:r>
          <a:r>
            <a:rPr lang="en-US" sz="1500" kern="1200" dirty="0"/>
            <a:t> </a:t>
          </a:r>
          <a:r>
            <a:rPr lang="en-US" sz="1500" kern="1200" dirty="0" err="1"/>
            <a:t>aldeia</a:t>
          </a:r>
          <a:endParaRPr lang="en-US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</a:t>
          </a:r>
          <a:r>
            <a:rPr lang="en-US" sz="1500" kern="1200" dirty="0" err="1"/>
            <a:t>pelomenos</a:t>
          </a:r>
          <a:r>
            <a:rPr lang="en-US" sz="1500" kern="1200" dirty="0"/>
            <a:t> 10 </a:t>
          </a:r>
          <a:r>
            <a:rPr lang="en-US" sz="1500" kern="1200" dirty="0" err="1"/>
            <a:t>membros</a:t>
          </a:r>
          <a:r>
            <a:rPr lang="en-US" sz="1500" kern="1200" dirty="0"/>
            <a:t>)</a:t>
          </a:r>
        </a:p>
      </dsp:txBody>
      <dsp:txXfrm>
        <a:off x="8010660" y="3524890"/>
        <a:ext cx="1717405" cy="1066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4E2D-3AB0-4649-BD74-18D098333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A0E2E-BDC3-4F07-97D0-0C1A5B0A1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6E86B-03B4-4918-A2D7-F211F769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1E5-70E3-42E9-9903-82EF0804139E}" type="datetimeFigureOut">
              <a:rPr lang="en-ZA" smtClean="0"/>
              <a:t>2025/07/22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E1D95-F2EA-4930-A664-25D7DBCD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8D08C-0512-427F-97C0-D876F012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45F-C097-400F-ADC7-88725C119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560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E21A-680B-4F31-AF1E-CAA513FB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5F7A4-15BE-4F6A-B924-E37E6C434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4E1E-3E9C-4447-BA44-527D5D97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1E5-70E3-42E9-9903-82EF0804139E}" type="datetimeFigureOut">
              <a:rPr lang="en-ZA" smtClean="0"/>
              <a:t>2025/07/22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C62B-37AB-41C5-B152-5F56948E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11D63-4B85-41F0-8F61-209B6C3F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45F-C097-400F-ADC7-88725C119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610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219C4-3325-4096-90DB-F923863E2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37A96-F9B8-43A1-A55C-3090C53C3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10DDF-E346-407A-B015-32F7E9B0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1E5-70E3-42E9-9903-82EF0804139E}" type="datetimeFigureOut">
              <a:rPr lang="en-ZA" smtClean="0"/>
              <a:t>2025/07/22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A3CF3-C039-41F1-A395-DD27DBEA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89B9B-C846-48CC-89F8-31C4658D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45F-C097-400F-ADC7-88725C119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56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77C78-06E2-4DBC-B702-2793A2D5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1B152-0DD8-42E5-9355-BBD35922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AFAE9-731D-40F3-92AA-A1B6EC29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1E5-70E3-42E9-9903-82EF0804139E}" type="datetimeFigureOut">
              <a:rPr lang="en-ZA" smtClean="0"/>
              <a:t>2025/07/22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92395-C90B-409E-A8DB-4CB67804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5C9AB-6C47-4ED7-9DDD-25A0D79C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45F-C097-400F-ADC7-88725C119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533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347A-988C-400D-A90E-CC20FCBC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04612-3898-445E-BE6E-A86A29C8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4B17E-D5BB-448A-8AEF-22A132FF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1E5-70E3-42E9-9903-82EF0804139E}" type="datetimeFigureOut">
              <a:rPr lang="en-ZA" smtClean="0"/>
              <a:t>2025/07/22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DE0F7-B5A3-4E68-B4B8-8B6BB9CE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A6D09-91DB-485F-93BD-0E96BD03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45F-C097-400F-ADC7-88725C119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325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D641-C49B-4450-866B-4892B2C8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BE7CA-E05D-4D57-9ED2-0D69D0BFD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28627-BE7D-4BD4-9AE3-91F8CCDF7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E3664-C207-406D-A6B3-9463F74B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1E5-70E3-42E9-9903-82EF0804139E}" type="datetimeFigureOut">
              <a:rPr lang="en-ZA" smtClean="0"/>
              <a:t>2025/07/22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968DE-4BED-40B2-9427-18318026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58BCD-90E1-4424-8092-355F2EBC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45F-C097-400F-ADC7-88725C119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487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A1CB-489F-4C6A-AC08-0262938B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594C3-76F4-4DA9-85F0-E7BFD4688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3FA44-805B-44EB-B91A-2E71C35EA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1B1D3-469A-4C93-BBA5-9C87390D0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83BAA-136C-4D85-A695-BAA6AE2B7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E1CC5-67DD-4F3F-B9FC-C6F1EBAF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1E5-70E3-42E9-9903-82EF0804139E}" type="datetimeFigureOut">
              <a:rPr lang="en-ZA" smtClean="0"/>
              <a:t>2025/07/22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AA7FE-04B5-4165-B8EA-0F09ADB6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EB814-EA45-48C8-A603-485B483B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45F-C097-400F-ADC7-88725C119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275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C357-079D-4D85-AA93-8D6E6FD9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87F98-E5A0-4734-9A7E-EF8C4EBB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1E5-70E3-42E9-9903-82EF0804139E}" type="datetimeFigureOut">
              <a:rPr lang="en-ZA" smtClean="0"/>
              <a:t>2025/07/22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015F7-649E-4135-A0EE-C09DD379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49B6D-ED5E-45BC-900D-ECCABEB3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45F-C097-400F-ADC7-88725C119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349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2F811-E9D1-45E5-992C-16633CF4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1E5-70E3-42E9-9903-82EF0804139E}" type="datetimeFigureOut">
              <a:rPr lang="en-ZA" smtClean="0"/>
              <a:t>2025/07/22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E5E87-AA3E-409B-A56E-09B2DD8B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B1A33-5EE5-4ED4-B2C1-10B5F70D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45F-C097-400F-ADC7-88725C119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148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E831-F0BF-4C3D-ABC2-E34764ED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63CBE-018B-4E0C-9F65-EFEF92BB7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F1901-D1FE-41F6-A405-F5E7FF7EE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8536C-D49D-4996-91C8-82CF267D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1E5-70E3-42E9-9903-82EF0804139E}" type="datetimeFigureOut">
              <a:rPr lang="en-ZA" smtClean="0"/>
              <a:t>2025/07/22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530F-BC94-4857-9D62-BB26EA51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BF5C4-C323-4319-90F3-BCC7A6F0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45F-C097-400F-ADC7-88725C119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34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C61E-E91D-41FF-A554-09242828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4519B-FFD2-4F90-8C88-6627E5DC6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0A6D2-3567-4338-831D-9EF749929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96FBA-690A-4331-83E5-E5385D416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31E5-70E3-42E9-9903-82EF0804139E}" type="datetimeFigureOut">
              <a:rPr lang="en-ZA" smtClean="0"/>
              <a:t>2025/07/22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1D4C3-5EF7-44FA-B90E-7F09FED5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269D9-206B-4211-818F-A136CF6E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45F-C097-400F-ADC7-88725C119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050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70CB2-EE83-42D1-BB0B-F29F0A7E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384D1-7225-4BE8-8B04-3929166B6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EA8D5-484F-4B4D-AD18-26CB023D6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331E5-70E3-42E9-9903-82EF0804139E}" type="datetimeFigureOut">
              <a:rPr lang="en-ZA" smtClean="0"/>
              <a:t>2025/07/22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B0BAB-ECE4-486C-B6A7-89EBE3DEC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ED67-B3B2-499D-9CC2-81E35F4F2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C45F-C097-400F-ADC7-88725C1199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417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81CF-0525-4117-A277-BCB600020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6854"/>
            <a:ext cx="9144000" cy="2923109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Sustentabilidade do maneio comunitário e o desafio da dependência dos fundos dos 20% no GL-TFCA</a:t>
            </a:r>
            <a:endParaRPr lang="en-Z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60A0E-2D2A-4086-B71D-FBBF68DE30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dirty="0"/>
              <a:t>Tomás </a:t>
            </a:r>
            <a:r>
              <a:rPr lang="pt-PT" dirty="0" err="1"/>
              <a:t>Meque</a:t>
            </a:r>
            <a:r>
              <a:rPr lang="pt-PT" dirty="0"/>
              <a:t> </a:t>
            </a:r>
            <a:r>
              <a:rPr lang="pt-PT" dirty="0" err="1"/>
              <a:t>Chaúque</a:t>
            </a:r>
            <a:r>
              <a:rPr lang="pt-PT" dirty="0"/>
              <a:t>, Parque Nacional do Limpopo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6943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EE8588F9-D0DE-4DDB-B640-44569606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z="4000" b="1"/>
              <a:t>Órgãos Sociais dos Comités </a:t>
            </a:r>
          </a:p>
        </p:txBody>
      </p:sp>
      <p:sp>
        <p:nvSpPr>
          <p:cNvPr id="10243" name="Marcador de Posição de Conteúdo 2">
            <a:extLst>
              <a:ext uri="{FF2B5EF4-FFF2-40B4-BE49-F238E27FC236}">
                <a16:creationId xmlns:a16="http://schemas.microsoft.com/office/drawing/2014/main" id="{A23C0280-24EA-4314-9CDD-95FB3C51E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67" y="1825625"/>
            <a:ext cx="11041039" cy="4503738"/>
          </a:xfrm>
        </p:spPr>
        <p:txBody>
          <a:bodyPr/>
          <a:lstStyle/>
          <a:p>
            <a:pPr algn="just"/>
            <a:r>
              <a:rPr lang="pt-PT" altLang="en-US" b="1" dirty="0"/>
              <a:t>A assembleia geral</a:t>
            </a:r>
            <a:r>
              <a:rPr lang="pt-PT" altLang="en-US" dirty="0"/>
              <a:t>, </a:t>
            </a:r>
            <a:r>
              <a:rPr lang="pt-PT" altLang="en-US" b="1" dirty="0"/>
              <a:t>a comissão de gestão</a:t>
            </a:r>
            <a:r>
              <a:rPr lang="pt-PT" altLang="en-US" dirty="0"/>
              <a:t> e o </a:t>
            </a:r>
            <a:r>
              <a:rPr lang="pt-PT" altLang="en-US" b="1" dirty="0"/>
              <a:t>conselho fiscal</a:t>
            </a:r>
            <a:r>
              <a:rPr lang="pt-PT" altLang="en-US" dirty="0"/>
              <a:t> (artigo 14º Cap. III dos estatutos). </a:t>
            </a:r>
          </a:p>
          <a:p>
            <a:pPr algn="just"/>
            <a:r>
              <a:rPr lang="pt-PT" altLang="en-US" dirty="0"/>
              <a:t>A</a:t>
            </a:r>
            <a:r>
              <a:rPr lang="pt-PT" altLang="en-US" b="1" dirty="0"/>
              <a:t> assembleia geral </a:t>
            </a:r>
            <a:r>
              <a:rPr lang="pt-PT" altLang="en-US" dirty="0"/>
              <a:t>é o mais alto órgão constituído pela totalidade dos membros, e reúne-se ordinariamente 2 vezes por ano. </a:t>
            </a:r>
          </a:p>
          <a:p>
            <a:pPr algn="just"/>
            <a:r>
              <a:rPr lang="pt-PT" altLang="en-US" dirty="0"/>
              <a:t>A </a:t>
            </a:r>
            <a:r>
              <a:rPr lang="pt-PT" altLang="en-US" b="1" dirty="0"/>
              <a:t>comissão de gestão</a:t>
            </a:r>
            <a:r>
              <a:rPr lang="pt-PT" altLang="en-US" dirty="0"/>
              <a:t> é o órgão de administração do comité do distrito constituída por membros de todas as comunidades (Presidente, secretário, tesoureiro, 3 assinantes e mais 6 membros suplentes, eleitos bienalmente pela assembleia geral. </a:t>
            </a:r>
          </a:p>
          <a:p>
            <a:endParaRPr lang="pt-PT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F5412E9-8123-42D6-A1D3-5B1414F16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235074"/>
          </a:xfrm>
        </p:spPr>
        <p:txBody>
          <a:bodyPr>
            <a:normAutofit fontScale="90000"/>
          </a:bodyPr>
          <a:lstStyle/>
          <a:p>
            <a:pPr algn="just"/>
            <a:r>
              <a:rPr lang="en-ZA" b="1" dirty="0"/>
              <a:t>Sus</a:t>
            </a:r>
            <a:r>
              <a:rPr lang="pt-PT" b="1" dirty="0" err="1"/>
              <a:t>tentabilidade</a:t>
            </a:r>
            <a:r>
              <a:rPr lang="pt-PT" b="1" dirty="0"/>
              <a:t> do maneio comunitário e o desafio da dependência dos fundos dos 20% no GL-TFCA – Caso do PNL- Comunidades do PNL</a:t>
            </a:r>
            <a:endParaRPr lang="en-ZA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7CD1-F421-47F2-9A0C-3550BDCE2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87" y="1842448"/>
            <a:ext cx="10984291" cy="489807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ZA" dirty="0"/>
          </a:p>
          <a:p>
            <a:pPr eaLnBrk="1" hangingPunct="1">
              <a:defRPr/>
            </a:pPr>
            <a:endParaRPr lang="en-ZA" dirty="0"/>
          </a:p>
          <a:p>
            <a:pPr eaLnBrk="1" hangingPunct="1">
              <a:defRPr/>
            </a:pPr>
            <a:endParaRPr lang="en-ZA" dirty="0"/>
          </a:p>
          <a:p>
            <a:pPr eaLnBrk="1" hangingPunct="1">
              <a:defRPr/>
            </a:pPr>
            <a:endParaRPr lang="en-ZA" dirty="0"/>
          </a:p>
          <a:p>
            <a:pPr eaLnBrk="1" hangingPunct="1">
              <a:defRPr/>
            </a:pPr>
            <a:endParaRPr lang="en-ZA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ZA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ZA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ZA" dirty="0"/>
              <a:t>Nota: As </a:t>
            </a:r>
            <a:r>
              <a:rPr lang="en-ZA" dirty="0" err="1"/>
              <a:t>comunidades</a:t>
            </a:r>
            <a:r>
              <a:rPr lang="en-ZA" dirty="0"/>
              <a:t> </a:t>
            </a:r>
            <a:r>
              <a:rPr lang="en-ZA" dirty="0" err="1"/>
              <a:t>reassentadas</a:t>
            </a:r>
            <a:r>
              <a:rPr lang="en-ZA" dirty="0"/>
              <a:t> fora da zona </a:t>
            </a:r>
            <a:r>
              <a:rPr lang="en-ZA" dirty="0" err="1"/>
              <a:t>tampão</a:t>
            </a:r>
            <a:r>
              <a:rPr lang="en-ZA" dirty="0"/>
              <a:t>, </a:t>
            </a:r>
            <a:r>
              <a:rPr lang="en-ZA" dirty="0" err="1"/>
              <a:t>mantem</a:t>
            </a:r>
            <a:r>
              <a:rPr lang="en-ZA" dirty="0"/>
              <a:t> o </a:t>
            </a:r>
            <a:r>
              <a:rPr lang="en-ZA" dirty="0" err="1"/>
              <a:t>direito</a:t>
            </a:r>
            <a:r>
              <a:rPr lang="en-ZA" dirty="0"/>
              <a:t> de 20%</a:t>
            </a:r>
          </a:p>
          <a:p>
            <a:pPr eaLnBrk="1" hangingPunct="1">
              <a:defRPr/>
            </a:pPr>
            <a:endParaRPr lang="en-Z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EA576D-DB30-47B6-98F3-E8844D36F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02212"/>
              </p:ext>
            </p:extLst>
          </p:nvPr>
        </p:nvGraphicFramePr>
        <p:xfrm>
          <a:off x="866064" y="1977195"/>
          <a:ext cx="10515600" cy="305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950297126"/>
                    </a:ext>
                  </a:extLst>
                </a:gridCol>
                <a:gridCol w="1909549">
                  <a:extLst>
                    <a:ext uri="{9D8B030D-6E8A-4147-A177-3AD203B41FA5}">
                      <a16:colId xmlns:a16="http://schemas.microsoft.com/office/drawing/2014/main" val="1049585218"/>
                    </a:ext>
                  </a:extLst>
                </a:gridCol>
                <a:gridCol w="2060812">
                  <a:extLst>
                    <a:ext uri="{9D8B030D-6E8A-4147-A177-3AD203B41FA5}">
                      <a16:colId xmlns:a16="http://schemas.microsoft.com/office/drawing/2014/main" val="2358562693"/>
                    </a:ext>
                  </a:extLst>
                </a:gridCol>
                <a:gridCol w="3916339">
                  <a:extLst>
                    <a:ext uri="{9D8B030D-6E8A-4147-A177-3AD203B41FA5}">
                      <a16:colId xmlns:a16="http://schemas.microsoft.com/office/drawing/2014/main" val="244419085"/>
                    </a:ext>
                  </a:extLst>
                </a:gridCol>
              </a:tblGrid>
              <a:tr h="311004"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Distrito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Nr de </a:t>
                      </a:r>
                      <a:r>
                        <a:rPr lang="en-ZA" sz="1800" dirty="0" err="1"/>
                        <a:t>Comunidades</a:t>
                      </a:r>
                      <a:endParaRPr lang="en-ZA" sz="18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ZA" sz="1800" dirty="0" err="1"/>
                        <a:t>Localizacao</a:t>
                      </a:r>
                      <a:r>
                        <a:rPr lang="en-ZA" sz="1800" dirty="0"/>
                        <a:t> </a:t>
                      </a:r>
                    </a:p>
                  </a:txBody>
                  <a:tcPr marL="91448" marR="91448"/>
                </a:tc>
                <a:extLst>
                  <a:ext uri="{0D108BD9-81ED-4DB2-BD59-A6C34878D82A}">
                    <a16:rowId xmlns:a16="http://schemas.microsoft.com/office/drawing/2014/main" val="2433819968"/>
                  </a:ext>
                </a:extLst>
              </a:tr>
              <a:tr h="1041690">
                <a:tc>
                  <a:txBody>
                    <a:bodyPr/>
                    <a:lstStyle/>
                    <a:p>
                      <a:r>
                        <a:rPr lang="en-ZA" sz="1800" dirty="0"/>
                        <a:t>1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ZA" sz="1800" dirty="0" err="1"/>
                        <a:t>Massingir</a:t>
                      </a:r>
                      <a:endParaRPr lang="en-ZA" sz="18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19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800" dirty="0"/>
                        <a:t>3 </a:t>
                      </a:r>
                      <a:r>
                        <a:rPr lang="en-ZA" sz="1800" dirty="0" err="1"/>
                        <a:t>continuam</a:t>
                      </a:r>
                      <a:r>
                        <a:rPr lang="en-ZA" sz="1800" dirty="0"/>
                        <a:t> no interior do PNL/zona central, 5 </a:t>
                      </a:r>
                      <a:r>
                        <a:rPr lang="en-ZA" sz="1800" dirty="0" err="1"/>
                        <a:t>na</a:t>
                      </a:r>
                      <a:r>
                        <a:rPr lang="en-ZA" sz="1800" dirty="0"/>
                        <a:t> </a:t>
                      </a:r>
                      <a:r>
                        <a:rPr lang="en-ZA" sz="1800" dirty="0" err="1"/>
                        <a:t>área</a:t>
                      </a:r>
                      <a:r>
                        <a:rPr lang="en-ZA" sz="1800" dirty="0"/>
                        <a:t> de </a:t>
                      </a:r>
                      <a:r>
                        <a:rPr lang="en-ZA" sz="1800" dirty="0" err="1"/>
                        <a:t>reassentamento</a:t>
                      </a:r>
                      <a:r>
                        <a:rPr lang="en-ZA" sz="1800" dirty="0"/>
                        <a:t> e 10 </a:t>
                      </a:r>
                      <a:r>
                        <a:rPr lang="en-ZA" sz="1800" dirty="0" err="1"/>
                        <a:t>na</a:t>
                      </a:r>
                      <a:r>
                        <a:rPr lang="en-ZA" sz="1800" dirty="0"/>
                        <a:t> zona </a:t>
                      </a:r>
                      <a:r>
                        <a:rPr lang="en-ZA" sz="1800" dirty="0" err="1"/>
                        <a:t>tampão</a:t>
                      </a:r>
                      <a:r>
                        <a:rPr lang="en-ZA" sz="1800" dirty="0"/>
                        <a:t> do PNL</a:t>
                      </a:r>
                    </a:p>
                  </a:txBody>
                  <a:tcPr marL="91448" marR="91448"/>
                </a:tc>
                <a:extLst>
                  <a:ext uri="{0D108BD9-81ED-4DB2-BD59-A6C34878D82A}">
                    <a16:rowId xmlns:a16="http://schemas.microsoft.com/office/drawing/2014/main" val="1544609575"/>
                  </a:ext>
                </a:extLst>
              </a:tr>
              <a:tr h="311004">
                <a:tc>
                  <a:txBody>
                    <a:bodyPr/>
                    <a:lstStyle/>
                    <a:p>
                      <a:r>
                        <a:rPr lang="en-ZA" sz="1800" dirty="0"/>
                        <a:t>2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ZA" sz="1800" dirty="0" err="1"/>
                        <a:t>Mabalane</a:t>
                      </a:r>
                      <a:endParaRPr lang="en-ZA" sz="18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19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ZA" sz="1800" dirty="0" err="1"/>
                        <a:t>Todas</a:t>
                      </a:r>
                      <a:r>
                        <a:rPr lang="en-ZA" sz="1800" dirty="0"/>
                        <a:t> </a:t>
                      </a:r>
                      <a:r>
                        <a:rPr lang="en-ZA" sz="1800" dirty="0" err="1"/>
                        <a:t>na</a:t>
                      </a:r>
                      <a:r>
                        <a:rPr lang="en-ZA" sz="1800" dirty="0"/>
                        <a:t> zona </a:t>
                      </a:r>
                      <a:r>
                        <a:rPr lang="en-ZA" sz="1800" dirty="0" err="1"/>
                        <a:t>tampao</a:t>
                      </a:r>
                      <a:endParaRPr lang="en-ZA" sz="1800" dirty="0"/>
                    </a:p>
                  </a:txBody>
                  <a:tcPr marL="91448" marR="91448"/>
                </a:tc>
                <a:extLst>
                  <a:ext uri="{0D108BD9-81ED-4DB2-BD59-A6C34878D82A}">
                    <a16:rowId xmlns:a16="http://schemas.microsoft.com/office/drawing/2014/main" val="3679637294"/>
                  </a:ext>
                </a:extLst>
              </a:tr>
              <a:tr h="311004">
                <a:tc>
                  <a:txBody>
                    <a:bodyPr/>
                    <a:lstStyle/>
                    <a:p>
                      <a:r>
                        <a:rPr lang="en-ZA" sz="1800" dirty="0"/>
                        <a:t>3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ZA" sz="1800" dirty="0" err="1"/>
                        <a:t>Mapai</a:t>
                      </a:r>
                      <a:endParaRPr lang="en-ZA" sz="18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7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err="1"/>
                        <a:t>Todas</a:t>
                      </a:r>
                      <a:r>
                        <a:rPr lang="en-ZA" sz="1800" dirty="0"/>
                        <a:t> </a:t>
                      </a:r>
                      <a:r>
                        <a:rPr lang="en-ZA" sz="1800" dirty="0" err="1"/>
                        <a:t>na</a:t>
                      </a:r>
                      <a:r>
                        <a:rPr lang="en-ZA" sz="1800" dirty="0"/>
                        <a:t> zona </a:t>
                      </a:r>
                      <a:r>
                        <a:rPr lang="en-ZA" sz="1800" dirty="0" err="1"/>
                        <a:t>tampao</a:t>
                      </a:r>
                      <a:endParaRPr lang="en-ZA" sz="1800" dirty="0"/>
                    </a:p>
                    <a:p>
                      <a:endParaRPr lang="en-ZA" sz="1800" dirty="0"/>
                    </a:p>
                  </a:txBody>
                  <a:tcPr marL="91448" marR="91448"/>
                </a:tc>
                <a:extLst>
                  <a:ext uri="{0D108BD9-81ED-4DB2-BD59-A6C34878D82A}">
                    <a16:rowId xmlns:a16="http://schemas.microsoft.com/office/drawing/2014/main" val="3635278324"/>
                  </a:ext>
                </a:extLst>
              </a:tr>
              <a:tr h="311004">
                <a:tc>
                  <a:txBody>
                    <a:bodyPr/>
                    <a:lstStyle/>
                    <a:p>
                      <a:r>
                        <a:rPr lang="en-ZA" sz="1800" dirty="0"/>
                        <a:t>4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ZA" sz="1800" dirty="0" err="1"/>
                        <a:t>Chicualacuala</a:t>
                      </a:r>
                      <a:endParaRPr lang="en-ZA" sz="18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11</a:t>
                      </a:r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err="1"/>
                        <a:t>Todas</a:t>
                      </a:r>
                      <a:r>
                        <a:rPr lang="en-ZA" sz="1800" dirty="0"/>
                        <a:t> </a:t>
                      </a:r>
                      <a:r>
                        <a:rPr lang="en-ZA" sz="1800" dirty="0" err="1"/>
                        <a:t>na</a:t>
                      </a:r>
                      <a:r>
                        <a:rPr lang="en-ZA" sz="1800" dirty="0"/>
                        <a:t> zona </a:t>
                      </a:r>
                      <a:r>
                        <a:rPr lang="en-ZA" sz="1800" dirty="0" err="1"/>
                        <a:t>tampao</a:t>
                      </a:r>
                      <a:endParaRPr lang="en-ZA" sz="1800" dirty="0"/>
                    </a:p>
                    <a:p>
                      <a:endParaRPr lang="en-ZA" sz="1800" dirty="0"/>
                    </a:p>
                  </a:txBody>
                  <a:tcPr marL="91448" marR="91448"/>
                </a:tc>
                <a:extLst>
                  <a:ext uri="{0D108BD9-81ED-4DB2-BD59-A6C34878D82A}">
                    <a16:rowId xmlns:a16="http://schemas.microsoft.com/office/drawing/2014/main" val="8270167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BE17-9B46-428C-9E9A-1C979302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PT" b="1" dirty="0"/>
              <a:t>Sustentabilidade do maneio comunitário e o desafio da dependência dos fundos dos 20% no GL-TFCA – Caso do PNL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1666-BE0E-4A11-AE93-3D91094B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F299A2-2B2D-484D-9A25-D58CC34E5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732003"/>
              </p:ext>
            </p:extLst>
          </p:nvPr>
        </p:nvGraphicFramePr>
        <p:xfrm>
          <a:off x="982639" y="1924334"/>
          <a:ext cx="9867331" cy="454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607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CFFE50C-BA10-4608-A1DE-37AB5547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4" y="82550"/>
            <a:ext cx="8734425" cy="11747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PT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altLang="pt-PT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alt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Desafios </a:t>
            </a:r>
            <a:r>
              <a:rPr lang="pt-PT" altLang="en-US" sz="4000" b="1" dirty="0"/>
              <a:t>Sobre o </a:t>
            </a:r>
            <a:r>
              <a:rPr lang="pt-PT" altLang="en-US" sz="4000" b="1" u="sng" dirty="0"/>
              <a:t>funcionamento dos </a:t>
            </a:r>
            <a:r>
              <a:rPr lang="pt-PT" altLang="en-US" sz="4000" b="1" u="sng" dirty="0" err="1"/>
              <a:t>CGRN’s</a:t>
            </a:r>
            <a:r>
              <a:rPr lang="pt-PT" altLang="en-US" sz="4000" b="1" u="sng" dirty="0"/>
              <a:t>  </a:t>
            </a:r>
            <a:r>
              <a:rPr lang="pt-PT" altLang="en-US" dirty="0"/>
              <a:t/>
            </a:r>
            <a:br>
              <a:rPr lang="pt-PT" altLang="en-US" dirty="0"/>
            </a:br>
            <a:r>
              <a:rPr lang="pt-PT" altLang="pt-PT" b="1" dirty="0"/>
              <a:t/>
            </a:r>
            <a:br>
              <a:rPr lang="pt-PT" altLang="pt-PT" b="1" dirty="0"/>
            </a:br>
            <a:endParaRPr lang="pt-PT" altLang="pt-PT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C28B784-5584-4356-8CB4-964B96640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809" y="1528549"/>
            <a:ext cx="10467833" cy="5145301"/>
          </a:xfrm>
        </p:spPr>
        <p:txBody>
          <a:bodyPr>
            <a:normAutofit/>
          </a:bodyPr>
          <a:lstStyle/>
          <a:p>
            <a:pPr algn="just"/>
            <a:r>
              <a:rPr lang="pt-PT" altLang="en-US" dirty="0"/>
              <a:t>Renovar os membros dos comités e instituir os órgãos sociais previstos nos estatutos para um funcionamento mais eficaz; </a:t>
            </a:r>
          </a:p>
          <a:p>
            <a:pPr algn="just"/>
            <a:r>
              <a:rPr lang="pt-PT" altLang="en-US" dirty="0"/>
              <a:t>Capacitar os membros na interpretação dos seus estatutos, e criação de normas de funcionamento (regulamento), planificação, implementação e monitoria dos processos ligados a alocação, uso e gestão dos 20%;</a:t>
            </a:r>
          </a:p>
          <a:p>
            <a:pPr algn="just"/>
            <a:r>
              <a:rPr lang="pt-PT" altLang="en-US" dirty="0"/>
              <a:t>Legalizar os </a:t>
            </a:r>
            <a:r>
              <a:rPr lang="pt-PT" altLang="en-US" dirty="0" err="1"/>
              <a:t>CGRN’s</a:t>
            </a:r>
            <a:r>
              <a:rPr lang="pt-PT" altLang="en-US" dirty="0"/>
              <a:t> de nível de aldeia;</a:t>
            </a:r>
          </a:p>
          <a:p>
            <a:pPr algn="just"/>
            <a:r>
              <a:rPr lang="pt-PT" altLang="en-US" dirty="0"/>
              <a:t>Promover mecanismos para implementação de uma gestão transparente incluindo uma capacitação para compromisso de prestação de contas; </a:t>
            </a:r>
          </a:p>
          <a:p>
            <a:pPr algn="just"/>
            <a:endParaRPr lang="pt-PT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706DFAF7-B892-42D0-806D-27452991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976313"/>
          </a:xfrm>
        </p:spPr>
        <p:txBody>
          <a:bodyPr/>
          <a:lstStyle/>
          <a:p>
            <a:r>
              <a:rPr lang="pt-PT" altLang="pt-PT" sz="2800" b="1">
                <a:latin typeface="Arial" panose="020B0604020202020204" pitchFamily="34" charset="0"/>
                <a:cs typeface="Arial" panose="020B0604020202020204" pitchFamily="34" charset="0"/>
              </a:rPr>
              <a:t>Desafios </a:t>
            </a:r>
            <a:r>
              <a:rPr lang="pt-PT" altLang="en-US" sz="2800" b="1" u="sng"/>
              <a:t>Sobre o Conceito dos 20%</a:t>
            </a:r>
          </a:p>
        </p:txBody>
      </p:sp>
      <p:sp>
        <p:nvSpPr>
          <p:cNvPr id="16387" name="Marcador de Posição de Conteúdo 2">
            <a:extLst>
              <a:ext uri="{FF2B5EF4-FFF2-40B4-BE49-F238E27FC236}">
                <a16:creationId xmlns:a16="http://schemas.microsoft.com/office/drawing/2014/main" id="{2EDE6371-50B8-4F8F-8E1B-22664480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4" y="1603376"/>
            <a:ext cx="10822676" cy="4733925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altLang="en-US" dirty="0"/>
              <a:t>Disseminar informação a todos níveis (as comunidades, aos funcionários do Parque, ao Governos distrital e até as </a:t>
            </a:r>
            <a:r>
              <a:rPr lang="pt-PT" altLang="en-US" dirty="0" err="1"/>
              <a:t>ONGs</a:t>
            </a:r>
            <a:r>
              <a:rPr lang="pt-PT" altLang="en-US" dirty="0"/>
              <a:t> que intervém localmente) sobre quais os </a:t>
            </a:r>
            <a:r>
              <a:rPr lang="pt-PT" altLang="en-US" dirty="0" err="1"/>
              <a:t>objectivos</a:t>
            </a:r>
            <a:r>
              <a:rPr lang="pt-PT" altLang="en-US" dirty="0"/>
              <a:t> dos 20%, como estes devem ser utilizados e quais os procedimentos que regem a sua alocação, utilização e gestão; </a:t>
            </a:r>
          </a:p>
          <a:p>
            <a:pPr algn="just"/>
            <a:r>
              <a:rPr lang="pt-PT" altLang="en-US" dirty="0"/>
              <a:t>Os procedimentos de alocação, utilização e gestão dos 20% devem ser sumarizados em linguagem simples, acessíveis para o nível de instrução dos diferentes </a:t>
            </a:r>
            <a:r>
              <a:rPr lang="pt-PT" altLang="en-US" dirty="0" err="1"/>
              <a:t>actores</a:t>
            </a:r>
            <a:r>
              <a:rPr lang="pt-PT" altLang="en-US" dirty="0"/>
              <a:t>; </a:t>
            </a:r>
          </a:p>
          <a:p>
            <a:pPr algn="just"/>
            <a:r>
              <a:rPr lang="pt-PT" altLang="en-US" dirty="0"/>
              <a:t>Critérios para apreciação e aprovação dos beneficiários dos 20% a nível dos distritos devem ser estabelecidos; </a:t>
            </a:r>
          </a:p>
          <a:p>
            <a:pPr algn="just"/>
            <a:r>
              <a:rPr lang="pt-PT" altLang="en-US" dirty="0"/>
              <a:t>O papel dos diferentes </a:t>
            </a:r>
            <a:r>
              <a:rPr lang="pt-PT" altLang="en-US" dirty="0" err="1"/>
              <a:t>actores</a:t>
            </a:r>
            <a:r>
              <a:rPr lang="pt-PT" altLang="en-US" dirty="0"/>
              <a:t> no processo de alocação, utilização e gestão dos 20% deve ser esclarecido</a:t>
            </a:r>
          </a:p>
          <a:p>
            <a:pPr algn="just"/>
            <a:endParaRPr lang="pt-PT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03B8AD76-285E-44AE-84CD-07F2B485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z="4000" b="1" dirty="0"/>
              <a:t>Desafios Sobre o </a:t>
            </a:r>
            <a:r>
              <a:rPr lang="pt-PT" altLang="en-US" sz="4000" b="1" u="sng" dirty="0"/>
              <a:t>processo de alocação dos 20% </a:t>
            </a:r>
          </a:p>
        </p:txBody>
      </p:sp>
      <p:sp>
        <p:nvSpPr>
          <p:cNvPr id="18435" name="Marcador de Posição de Conteúdo 2">
            <a:extLst>
              <a:ext uri="{FF2B5EF4-FFF2-40B4-BE49-F238E27FC236}">
                <a16:creationId xmlns:a16="http://schemas.microsoft.com/office/drawing/2014/main" id="{1013FEC3-0ADB-4DEB-A49E-2F114EC3B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4" y="1825626"/>
            <a:ext cx="10515600" cy="4551363"/>
          </a:xfrm>
        </p:spPr>
        <p:txBody>
          <a:bodyPr>
            <a:normAutofit/>
          </a:bodyPr>
          <a:lstStyle/>
          <a:p>
            <a:pPr algn="just"/>
            <a:r>
              <a:rPr lang="pt-PT" altLang="en-US" dirty="0"/>
              <a:t> Instituir a responsabilidade de todos os </a:t>
            </a:r>
            <a:r>
              <a:rPr lang="pt-PT" altLang="en-US" dirty="0" err="1"/>
              <a:t>actores</a:t>
            </a:r>
            <a:r>
              <a:rPr lang="pt-PT" altLang="en-US" dirty="0"/>
              <a:t> no processo de </a:t>
            </a:r>
            <a:r>
              <a:rPr lang="pt-PT" altLang="en-US" dirty="0" err="1"/>
              <a:t>selecção</a:t>
            </a:r>
            <a:r>
              <a:rPr lang="pt-PT" altLang="en-US" dirty="0"/>
              <a:t>, alocação, implementação, monitoria e gestão da aplicação dos 20%;</a:t>
            </a:r>
          </a:p>
          <a:p>
            <a:pPr algn="just"/>
            <a:r>
              <a:rPr lang="pt-PT" altLang="en-US" dirty="0"/>
              <a:t> Criar normas e critérios transparentes para identificação, avaliação e </a:t>
            </a:r>
            <a:r>
              <a:rPr lang="pt-PT" altLang="en-US" dirty="0" err="1"/>
              <a:t>selecção</a:t>
            </a:r>
            <a:r>
              <a:rPr lang="pt-PT" altLang="en-US" dirty="0"/>
              <a:t> de propostas para aplicação dos 20%; </a:t>
            </a:r>
          </a:p>
          <a:p>
            <a:pPr algn="just"/>
            <a:r>
              <a:rPr lang="pt-PT" altLang="en-US" dirty="0"/>
              <a:t> Criar meios para maior divulgação de informação sobre os 20%, por exemplo usar a cerimónia Pública de entrega dos cheques de forma mais educativa, divulgando informação sobre os procedimentos para as comunidades se beneficiarem da alocação dos 20%;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11DF6236-96BA-4EF7-9FD1-910E53CC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z="4000" b="1" dirty="0"/>
              <a:t>?QUESTÕES DE FUNDO</a:t>
            </a:r>
            <a:br>
              <a:rPr lang="pt-PT" altLang="en-US" sz="4000" b="1" dirty="0"/>
            </a:br>
            <a:r>
              <a:rPr lang="pt-PT" altLang="en-US" sz="4000" b="1" dirty="0"/>
              <a:t>Na vossa área de conservação ou paisagem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E0719D0-4A68-4402-8AA0-D2A25E76F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pt-PT" dirty="0"/>
              <a:t>1. Quais são os Principais Desafios  Sobre </a:t>
            </a:r>
            <a:r>
              <a:rPr lang="pt-PT" b="1" dirty="0"/>
              <a:t>o funcionamento do </a:t>
            </a:r>
            <a:r>
              <a:rPr lang="pt-PT" b="1" dirty="0" err="1"/>
              <a:t>GGRN’s</a:t>
            </a:r>
            <a:r>
              <a:rPr lang="pt-PT" b="1" dirty="0"/>
              <a:t>?</a:t>
            </a:r>
          </a:p>
          <a:p>
            <a:pPr marL="0" indent="0" algn="just">
              <a:buNone/>
              <a:defRPr/>
            </a:pPr>
            <a:r>
              <a:rPr lang="pt-PT" b="1" dirty="0"/>
              <a:t>- As comunidades conseguem usar os 20% para garantir o funcionamento dos órgãos sociais (Assembleia geral)</a:t>
            </a:r>
          </a:p>
          <a:p>
            <a:pPr marL="0" indent="0" algn="just">
              <a:buNone/>
              <a:defRPr/>
            </a:pPr>
            <a:endParaRPr lang="pt-PT" dirty="0"/>
          </a:p>
          <a:p>
            <a:pPr algn="just">
              <a:defRPr/>
            </a:pPr>
            <a:r>
              <a:rPr lang="pt-PT" dirty="0"/>
              <a:t>2. Quais são os Principais Desafios </a:t>
            </a:r>
            <a:r>
              <a:rPr lang="pt-PT" b="1" dirty="0"/>
              <a:t>Sobre o conceito dos 20% ?</a:t>
            </a:r>
          </a:p>
          <a:p>
            <a:pPr marL="0" indent="0" algn="just">
              <a:buNone/>
              <a:defRPr/>
            </a:pPr>
            <a:r>
              <a:rPr lang="pt-PT" b="1" dirty="0"/>
              <a:t>- Os vários intervenientes tem a mesma </a:t>
            </a:r>
            <a:r>
              <a:rPr lang="pt-PT" b="1" dirty="0" err="1"/>
              <a:t>percepção</a:t>
            </a:r>
            <a:r>
              <a:rPr lang="pt-PT" b="1" dirty="0"/>
              <a:t> sobre os 20%</a:t>
            </a:r>
          </a:p>
          <a:p>
            <a:pPr algn="just">
              <a:defRPr/>
            </a:pPr>
            <a:endParaRPr lang="pt-PT" dirty="0"/>
          </a:p>
          <a:p>
            <a:pPr algn="just">
              <a:defRPr/>
            </a:pPr>
            <a:r>
              <a:rPr lang="pt-PT" dirty="0"/>
              <a:t>3. Quais são os Principais Desafios </a:t>
            </a:r>
            <a:r>
              <a:rPr lang="pt-PT" b="1" dirty="0"/>
              <a:t>Sobre o processo de alocação dos 20% ?</a:t>
            </a:r>
          </a:p>
          <a:p>
            <a:pPr marL="0" indent="0" algn="just">
              <a:buNone/>
              <a:defRPr/>
            </a:pPr>
            <a:r>
              <a:rPr lang="pt-PT" b="1" dirty="0"/>
              <a:t>- Tendo 52 comunidades e recebendo apenas 700 000,00 </a:t>
            </a:r>
            <a:r>
              <a:rPr lang="pt-PT" b="1" dirty="0" err="1"/>
              <a:t>Mtn</a:t>
            </a:r>
            <a:r>
              <a:rPr lang="pt-PT" b="1" dirty="0"/>
              <a:t>, como garante a equidade na distribuição dos 20%</a:t>
            </a:r>
            <a:endParaRPr lang="pt-PT" dirty="0"/>
          </a:p>
          <a:p>
            <a:pPr>
              <a:defRPr/>
            </a:pPr>
            <a:endParaRPr lang="pt-P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A0B2-ABCC-43DB-9F2E-C2BF4CD2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DBB68-7BD6-4B19-8DEB-3F5FB08DB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err="1"/>
              <a:t>Muito</a:t>
            </a:r>
            <a:r>
              <a:rPr lang="en-US" altLang="en-US" dirty="0"/>
              <a:t> </a:t>
            </a:r>
            <a:r>
              <a:rPr lang="en-US" altLang="en-US" dirty="0" err="1"/>
              <a:t>Obrigado</a:t>
            </a:r>
            <a:r>
              <a:rPr lang="en-US" altLang="en-US" dirty="0"/>
              <a:t> pela </a:t>
            </a:r>
            <a:r>
              <a:rPr lang="en-US" altLang="en-US" dirty="0" err="1"/>
              <a:t>Atencao</a:t>
            </a:r>
            <a:r>
              <a:rPr lang="en-US" altLang="en-US" dirty="0"/>
              <a:t> </a:t>
            </a:r>
            <a:r>
              <a:rPr lang="en-US" altLang="en-US" dirty="0" err="1"/>
              <a:t>Dispensada</a:t>
            </a:r>
            <a:r>
              <a:rPr lang="en-US" altLang="en-US" dirty="0"/>
              <a:t>!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/>
              <a:t>Maputo, </a:t>
            </a:r>
            <a:r>
              <a:rPr lang="en-US" altLang="en-US" dirty="0" err="1"/>
              <a:t>Julho</a:t>
            </a:r>
            <a:r>
              <a:rPr lang="en-US" altLang="en-US" dirty="0"/>
              <a:t> de 2025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946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E0AACCE-540A-482A-810E-082A23A02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C29237"/>
                </a:solidFill>
                <a:latin typeface="Avenir Book"/>
              </a:rPr>
              <a:t>    PARQUE NACIONAL DO LIMPOPO</a:t>
            </a:r>
            <a:r>
              <a:rPr lang="en-ZA" altLang="en-US" b="1" dirty="0">
                <a:solidFill>
                  <a:srgbClr val="C29237"/>
                </a:solidFill>
                <a:latin typeface="Avenir Book"/>
              </a:rPr>
              <a:t> </a:t>
            </a:r>
            <a:br>
              <a:rPr lang="en-ZA" altLang="en-US" b="1" dirty="0">
                <a:solidFill>
                  <a:srgbClr val="C29237"/>
                </a:solidFill>
                <a:latin typeface="Avenir Book"/>
              </a:rPr>
            </a:br>
            <a:endParaRPr lang="en-ZA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E0CE3-50AA-4282-B766-DD24D3996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85750" indent="-285750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1550" dirty="0">
                <a:latin typeface="Avenir Book" panose="02000503020000020003" pitchFamily="2" charset="0"/>
              </a:rPr>
              <a:t>Parte do Parque Transfronteiriço do Grande Limpopo (PTGL) juntamente com o Parque Nacional de </a:t>
            </a:r>
            <a:r>
              <a:rPr lang="pt-PT" sz="1550" dirty="0" err="1">
                <a:latin typeface="Avenir Book" panose="02000503020000020003" pitchFamily="2" charset="0"/>
              </a:rPr>
              <a:t>Gonarezhou</a:t>
            </a:r>
            <a:r>
              <a:rPr lang="pt-PT" sz="1550" dirty="0">
                <a:latin typeface="Avenir Book" panose="02000503020000020003" pitchFamily="2" charset="0"/>
              </a:rPr>
              <a:t> (PNG) &amp; o Parque Nacional de </a:t>
            </a:r>
            <a:r>
              <a:rPr lang="pt-PT" sz="1550" dirty="0" err="1">
                <a:latin typeface="Avenir Book" panose="02000503020000020003" pitchFamily="2" charset="0"/>
              </a:rPr>
              <a:t>Kruger</a:t>
            </a:r>
            <a:r>
              <a:rPr lang="pt-PT" sz="1550" dirty="0">
                <a:latin typeface="Avenir Book" panose="02000503020000020003" pitchFamily="2" charset="0"/>
              </a:rPr>
              <a:t> (PNK)</a:t>
            </a:r>
            <a:endParaRPr lang="en-ZA" sz="1550" dirty="0">
              <a:latin typeface="Avenir Book" panose="02000503020000020003" pitchFamily="2" charset="0"/>
            </a:endParaRPr>
          </a:p>
          <a:p>
            <a:pPr marL="285750" indent="-285750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1550" dirty="0">
                <a:latin typeface="Avenir Book" panose="02000503020000020003" pitchFamily="2" charset="0"/>
              </a:rPr>
              <a:t>Era anteriormente uma zona de caça, Coutada 16</a:t>
            </a:r>
            <a:endParaRPr lang="en-ZA" sz="1550" dirty="0">
              <a:latin typeface="Avenir Book" panose="02000503020000020003" pitchFamily="2" charset="0"/>
            </a:endParaRPr>
          </a:p>
          <a:p>
            <a:pPr marL="285750" indent="-285750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1550" dirty="0">
                <a:latin typeface="Avenir Book" panose="02000503020000020003" pitchFamily="2" charset="0"/>
              </a:rPr>
              <a:t>A 10 de Novembro de 2000 foi integrado no PTGL</a:t>
            </a:r>
            <a:endParaRPr lang="en-ZA" sz="1550" dirty="0">
              <a:latin typeface="Avenir Book" panose="02000503020000020003" pitchFamily="2" charset="0"/>
            </a:endParaRPr>
          </a:p>
          <a:p>
            <a:pPr marL="285750" indent="-285750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1550" dirty="0">
                <a:latin typeface="Avenir Book" panose="02000503020000020003" pitchFamily="2" charset="0"/>
              </a:rPr>
              <a:t>Formalmente proclamado como Parque Nacional em 27 de Novembro de 2001através do decreto 38/2001</a:t>
            </a:r>
            <a:endParaRPr lang="en-ZA" sz="1550" dirty="0">
              <a:latin typeface="Avenir Book" panose="02000503020000020003" pitchFamily="2" charset="0"/>
            </a:endParaRPr>
          </a:p>
          <a:p>
            <a:pPr marL="285750" indent="-285750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PT" sz="1550" dirty="0">
                <a:latin typeface="Avenir Book" panose="02000503020000020003" pitchFamily="2" charset="0"/>
              </a:rPr>
              <a:t>Faz parte da Área de Conservação Transfronteiriça do Grande Limpopo (ACTFGL) mais alargada, incluindo:</a:t>
            </a:r>
            <a:endParaRPr lang="en-ZA" sz="1550" dirty="0">
              <a:latin typeface="Avenir Book" panose="02000503020000020003" pitchFamily="2" charset="0"/>
            </a:endParaRPr>
          </a:p>
          <a:p>
            <a:pPr marL="742950" lvl="1" indent="-285750" eaLnBrk="1" fontAlgn="auto" hangingPunct="1">
              <a:lnSpc>
                <a:spcPct val="108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PT" sz="1550" dirty="0">
                <a:latin typeface="Avenir Book" panose="02000503020000020003" pitchFamily="2" charset="0"/>
              </a:rPr>
              <a:t>Parque Nacional de </a:t>
            </a:r>
            <a:r>
              <a:rPr lang="pt-PT" sz="1550" dirty="0" err="1">
                <a:latin typeface="Avenir Book" panose="02000503020000020003" pitchFamily="2" charset="0"/>
              </a:rPr>
              <a:t>Banhine</a:t>
            </a:r>
            <a:r>
              <a:rPr lang="pt-PT" sz="1550" dirty="0">
                <a:latin typeface="Avenir Book" panose="02000503020000020003" pitchFamily="2" charset="0"/>
              </a:rPr>
              <a:t> (PNB) </a:t>
            </a:r>
            <a:endParaRPr lang="en-ZA" sz="1550" dirty="0">
              <a:latin typeface="Avenir Book" panose="02000503020000020003" pitchFamily="2" charset="0"/>
            </a:endParaRPr>
          </a:p>
          <a:p>
            <a:pPr marL="742950" lvl="1" indent="-285750" eaLnBrk="1" fontAlgn="auto" hangingPunct="1">
              <a:lnSpc>
                <a:spcPct val="108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PT" sz="1550" dirty="0">
                <a:latin typeface="Avenir Book" panose="02000503020000020003" pitchFamily="2" charset="0"/>
              </a:rPr>
              <a:t>Parque Nacional de </a:t>
            </a:r>
            <a:r>
              <a:rPr lang="pt-PT" sz="1550" dirty="0" err="1">
                <a:latin typeface="Avenir Book" panose="02000503020000020003" pitchFamily="2" charset="0"/>
              </a:rPr>
              <a:t>Zinave</a:t>
            </a:r>
            <a:r>
              <a:rPr lang="pt-PT" sz="1550" dirty="0">
                <a:latin typeface="Avenir Book" panose="02000503020000020003" pitchFamily="2" charset="0"/>
              </a:rPr>
              <a:t> (PNZ)</a:t>
            </a:r>
            <a:endParaRPr lang="en-ZA" sz="1550" dirty="0">
              <a:latin typeface="Avenir Book" panose="02000503020000020003" pitchFamily="2" charset="0"/>
            </a:endParaRPr>
          </a:p>
          <a:p>
            <a:pPr marL="742950" lvl="1" indent="-285750" eaLnBrk="1" fontAlgn="auto" hangingPunct="1">
              <a:lnSpc>
                <a:spcPct val="108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PT" sz="1550" dirty="0">
                <a:latin typeface="Avenir Book" panose="02000503020000020003" pitchFamily="2" charset="0"/>
              </a:rPr>
              <a:t>Áreas de conservação intersticiais e comunitárias</a:t>
            </a:r>
          </a:p>
          <a:p>
            <a:pPr lvl="1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PT" dirty="0"/>
              <a:t>extensão de 9,260km</a:t>
            </a:r>
            <a:r>
              <a:rPr lang="pt-PT" baseline="30000" dirty="0"/>
              <a:t>2</a:t>
            </a:r>
          </a:p>
          <a:p>
            <a:pPr lvl="1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PT" dirty="0"/>
              <a:t>a </a:t>
            </a:r>
            <a:r>
              <a:rPr lang="pt-PT" dirty="0" err="1"/>
              <a:t>actual</a:t>
            </a:r>
            <a:r>
              <a:rPr lang="pt-PT" dirty="0"/>
              <a:t> zona tampão do Parque – uma área de 1,720km</a:t>
            </a:r>
            <a:r>
              <a:rPr lang="pt-PT" baseline="30000" dirty="0"/>
              <a:t>2</a:t>
            </a:r>
            <a:r>
              <a:rPr lang="pt-PT" dirty="0"/>
              <a:t>.</a:t>
            </a:r>
            <a:endParaRPr lang="en-ZA" dirty="0"/>
          </a:p>
          <a:p>
            <a:pPr lvl="1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PT" baseline="30000" dirty="0"/>
          </a:p>
          <a:p>
            <a:pPr marL="457200" lvl="1" indent="0" eaLnBrk="1" fontAlgn="auto" hangingPunct="1">
              <a:lnSpc>
                <a:spcPct val="108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ZA" sz="1550" dirty="0">
              <a:latin typeface="Avenir Book" panose="02000503020000020003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Z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47DD-AE87-40A7-A72A-127C6AE5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Enquadramento</a:t>
            </a:r>
            <a:r>
              <a:rPr lang="en-ZA" dirty="0"/>
              <a:t> Regional do GL- TFCA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D7EAA5B-4885-4ECB-9F6A-30E009ED20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8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E0AACCE-540A-482A-810E-082A23A02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solidFill>
                  <a:srgbClr val="C29237"/>
                </a:solidFill>
                <a:latin typeface="Avenir Book"/>
              </a:rPr>
              <a:t>    PARQUE NACIONAL DO LIMPOPO</a:t>
            </a:r>
            <a:r>
              <a:rPr lang="en-ZA" altLang="en-US" b="1">
                <a:solidFill>
                  <a:srgbClr val="C29237"/>
                </a:solidFill>
                <a:latin typeface="Avenir Book"/>
              </a:rPr>
              <a:t> </a:t>
            </a:r>
            <a:br>
              <a:rPr lang="en-ZA" altLang="en-US" b="1">
                <a:solidFill>
                  <a:srgbClr val="C29237"/>
                </a:solidFill>
                <a:latin typeface="Avenir Book"/>
              </a:rPr>
            </a:br>
            <a:endParaRPr lang="en-ZA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E0CE3-50AA-4282-B766-DD24D3996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85750" indent="-285750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1550" dirty="0">
                <a:latin typeface="Avenir Book" panose="02000503020000020003" pitchFamily="2" charset="0"/>
              </a:rPr>
              <a:t>Parte do Parque Transfronteiriço do Grande Limpopo (PTGL) juntamente com o Parque Nacional de </a:t>
            </a:r>
            <a:r>
              <a:rPr lang="pt-PT" sz="1550" dirty="0" err="1">
                <a:latin typeface="Avenir Book" panose="02000503020000020003" pitchFamily="2" charset="0"/>
              </a:rPr>
              <a:t>Gonarezhou</a:t>
            </a:r>
            <a:r>
              <a:rPr lang="pt-PT" sz="1550" dirty="0">
                <a:latin typeface="Avenir Book" panose="02000503020000020003" pitchFamily="2" charset="0"/>
              </a:rPr>
              <a:t> (PNG) &amp; o Parque Nacional de </a:t>
            </a:r>
            <a:r>
              <a:rPr lang="pt-PT" sz="1550" dirty="0" err="1">
                <a:latin typeface="Avenir Book" panose="02000503020000020003" pitchFamily="2" charset="0"/>
              </a:rPr>
              <a:t>Kruger</a:t>
            </a:r>
            <a:r>
              <a:rPr lang="pt-PT" sz="1550" dirty="0">
                <a:latin typeface="Avenir Book" panose="02000503020000020003" pitchFamily="2" charset="0"/>
              </a:rPr>
              <a:t> (PNK)</a:t>
            </a:r>
            <a:endParaRPr lang="en-ZA" sz="1550" dirty="0">
              <a:latin typeface="Avenir Book" panose="02000503020000020003" pitchFamily="2" charset="0"/>
            </a:endParaRPr>
          </a:p>
          <a:p>
            <a:pPr marL="285750" indent="-285750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1550" dirty="0">
                <a:latin typeface="Avenir Book" panose="02000503020000020003" pitchFamily="2" charset="0"/>
              </a:rPr>
              <a:t>Era anteriormente uma zona de caça, Coutada 16</a:t>
            </a:r>
            <a:endParaRPr lang="en-ZA" sz="1550" dirty="0">
              <a:latin typeface="Avenir Book" panose="02000503020000020003" pitchFamily="2" charset="0"/>
            </a:endParaRPr>
          </a:p>
          <a:p>
            <a:pPr marL="285750" indent="-285750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1550" dirty="0">
                <a:latin typeface="Avenir Book" panose="02000503020000020003" pitchFamily="2" charset="0"/>
              </a:rPr>
              <a:t>A 10 de Novembro de 2000 foi integrado no PTGL</a:t>
            </a:r>
            <a:endParaRPr lang="en-ZA" sz="1550" dirty="0">
              <a:latin typeface="Avenir Book" panose="02000503020000020003" pitchFamily="2" charset="0"/>
            </a:endParaRPr>
          </a:p>
          <a:p>
            <a:pPr marL="285750" indent="-285750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1550" dirty="0">
                <a:latin typeface="Avenir Book" panose="02000503020000020003" pitchFamily="2" charset="0"/>
              </a:rPr>
              <a:t>Formalmente proclamado como Parque Nacional em 27 de Novembro de 2001através do decreto 38/2001</a:t>
            </a:r>
            <a:endParaRPr lang="en-ZA" sz="1550" dirty="0">
              <a:latin typeface="Avenir Book" panose="02000503020000020003" pitchFamily="2" charset="0"/>
            </a:endParaRPr>
          </a:p>
          <a:p>
            <a:pPr marL="285750" indent="-285750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PT" sz="1550" dirty="0">
                <a:latin typeface="Avenir Book" panose="02000503020000020003" pitchFamily="2" charset="0"/>
              </a:rPr>
              <a:t>Faz parte da Área de Conservação Transfronteiriça do Grande Limpopo (ACTFGL) mais alargada, incluindo:</a:t>
            </a:r>
            <a:endParaRPr lang="en-ZA" sz="1550" dirty="0">
              <a:latin typeface="Avenir Book" panose="02000503020000020003" pitchFamily="2" charset="0"/>
            </a:endParaRPr>
          </a:p>
          <a:p>
            <a:pPr marL="742950" lvl="1" indent="-285750" eaLnBrk="1" fontAlgn="auto" hangingPunct="1">
              <a:lnSpc>
                <a:spcPct val="108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PT" sz="1550" dirty="0">
                <a:latin typeface="Avenir Book" panose="02000503020000020003" pitchFamily="2" charset="0"/>
              </a:rPr>
              <a:t>Parque Nacional de </a:t>
            </a:r>
            <a:r>
              <a:rPr lang="pt-PT" sz="1550" dirty="0" err="1">
                <a:latin typeface="Avenir Book" panose="02000503020000020003" pitchFamily="2" charset="0"/>
              </a:rPr>
              <a:t>Banhine</a:t>
            </a:r>
            <a:r>
              <a:rPr lang="pt-PT" sz="1550" dirty="0">
                <a:latin typeface="Avenir Book" panose="02000503020000020003" pitchFamily="2" charset="0"/>
              </a:rPr>
              <a:t> (PNB) </a:t>
            </a:r>
            <a:endParaRPr lang="en-ZA" sz="1550" dirty="0">
              <a:latin typeface="Avenir Book" panose="02000503020000020003" pitchFamily="2" charset="0"/>
            </a:endParaRPr>
          </a:p>
          <a:p>
            <a:pPr marL="742950" lvl="1" indent="-285750" eaLnBrk="1" fontAlgn="auto" hangingPunct="1">
              <a:lnSpc>
                <a:spcPct val="108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PT" sz="1550" dirty="0">
                <a:latin typeface="Avenir Book" panose="02000503020000020003" pitchFamily="2" charset="0"/>
              </a:rPr>
              <a:t>Parque Nacional de </a:t>
            </a:r>
            <a:r>
              <a:rPr lang="pt-PT" sz="1550" dirty="0" err="1">
                <a:latin typeface="Avenir Book" panose="02000503020000020003" pitchFamily="2" charset="0"/>
              </a:rPr>
              <a:t>Zinave</a:t>
            </a:r>
            <a:r>
              <a:rPr lang="pt-PT" sz="1550" dirty="0">
                <a:latin typeface="Avenir Book" panose="02000503020000020003" pitchFamily="2" charset="0"/>
              </a:rPr>
              <a:t> (PNZ)</a:t>
            </a:r>
            <a:endParaRPr lang="en-ZA" sz="1550" dirty="0">
              <a:latin typeface="Avenir Book" panose="02000503020000020003" pitchFamily="2" charset="0"/>
            </a:endParaRPr>
          </a:p>
          <a:p>
            <a:pPr marL="742950" lvl="1" indent="-285750" eaLnBrk="1" fontAlgn="auto" hangingPunct="1">
              <a:lnSpc>
                <a:spcPct val="108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t-PT" sz="1550" dirty="0">
                <a:latin typeface="Avenir Book" panose="02000503020000020003" pitchFamily="2" charset="0"/>
              </a:rPr>
              <a:t>Áreas de conservação intersticiais e comunitárias</a:t>
            </a:r>
          </a:p>
          <a:p>
            <a:pPr lvl="1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PT" dirty="0"/>
              <a:t>extensão de 9,260km</a:t>
            </a:r>
            <a:r>
              <a:rPr lang="pt-PT" baseline="30000" dirty="0"/>
              <a:t>2</a:t>
            </a:r>
          </a:p>
          <a:p>
            <a:pPr lvl="1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PT" dirty="0"/>
              <a:t>a </a:t>
            </a:r>
            <a:r>
              <a:rPr lang="pt-PT" dirty="0" err="1"/>
              <a:t>actual</a:t>
            </a:r>
            <a:r>
              <a:rPr lang="pt-PT" dirty="0"/>
              <a:t> zona tampão do Parque – uma área de 1,720km</a:t>
            </a:r>
            <a:r>
              <a:rPr lang="pt-PT" baseline="30000" dirty="0"/>
              <a:t>2</a:t>
            </a:r>
            <a:r>
              <a:rPr lang="pt-PT" dirty="0"/>
              <a:t>.</a:t>
            </a:r>
            <a:endParaRPr lang="en-ZA" dirty="0"/>
          </a:p>
          <a:p>
            <a:pPr lvl="1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PT" baseline="30000" dirty="0"/>
          </a:p>
          <a:p>
            <a:pPr marL="457200" lvl="1" indent="0" eaLnBrk="1" fontAlgn="auto" hangingPunct="1">
              <a:lnSpc>
                <a:spcPct val="108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ZA" sz="1550" dirty="0">
              <a:latin typeface="Avenir Book" panose="02000503020000020003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Z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9A218B5-2FCC-4178-B715-9E7CC5CF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231775"/>
            <a:ext cx="8502650" cy="83343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pt-PT" altLang="pt-PT" sz="3600" b="1"/>
              <a:t/>
            </a:r>
            <a:br>
              <a:rPr lang="pt-PT" altLang="pt-PT" sz="3600" b="1"/>
            </a:br>
            <a:r>
              <a:rPr lang="pt-PT" altLang="pt-PT" sz="3600" b="1"/>
              <a:t>A Legislação e Políticas Relevantes</a:t>
            </a:r>
            <a:r>
              <a:rPr lang="pt-PT" altLang="pt-PT" b="1"/>
              <a:t/>
            </a:r>
            <a:br>
              <a:rPr lang="pt-PT" altLang="pt-PT" b="1"/>
            </a:br>
            <a:endParaRPr lang="pt-PT" altLang="pt-PT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E860B92F-D9DC-4830-92C6-12C47CA70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946" y="1255713"/>
            <a:ext cx="10167582" cy="5308600"/>
          </a:xfrm>
        </p:spPr>
        <p:txBody>
          <a:bodyPr>
            <a:normAutofit/>
          </a:bodyPr>
          <a:lstStyle/>
          <a:p>
            <a:pPr algn="just"/>
            <a:r>
              <a:rPr lang="pt-PT" altLang="pt-PT" sz="2000" b="1" dirty="0"/>
              <a:t>A Constituição da República de Moçambique de 2004 </a:t>
            </a:r>
          </a:p>
          <a:p>
            <a:pPr algn="just"/>
            <a:r>
              <a:rPr lang="pt-PT" altLang="pt-PT" sz="2000" b="1" dirty="0"/>
              <a:t>Lei 19/97 de 1 de Outubro – Politica Nacional de Terras</a:t>
            </a:r>
            <a:endParaRPr lang="en-US" altLang="pt-PT" sz="2000" b="1" dirty="0"/>
          </a:p>
          <a:p>
            <a:pPr algn="just"/>
            <a:r>
              <a:rPr lang="pt-PT" altLang="pt-PT" sz="2000" b="1" dirty="0"/>
              <a:t>A Lei de Florestas e Fauna Bravia (Lei nº 10/1999); </a:t>
            </a:r>
            <a:endParaRPr lang="en-US" altLang="pt-PT" sz="2000" b="1" dirty="0"/>
          </a:p>
          <a:p>
            <a:pPr algn="just"/>
            <a:r>
              <a:rPr lang="pt-PT" altLang="pt-PT" sz="2000" b="1" dirty="0"/>
              <a:t>A Lei da Conservação da Biodiversidade (Lei nº 16/2014 de 20 de Junho) alterada e Publicada pela </a:t>
            </a:r>
            <a:r>
              <a:rPr lang="en-US" altLang="en-US" sz="2000" dirty="0"/>
              <a:t>lei 5/2017 de 11 de </a:t>
            </a:r>
            <a:r>
              <a:rPr lang="en-US" altLang="en-US" sz="2000" dirty="0" err="1"/>
              <a:t>Maio</a:t>
            </a:r>
            <a:r>
              <a:rPr lang="en-US" altLang="en-US" sz="2000" dirty="0"/>
              <a:t>, Lei de </a:t>
            </a:r>
            <a:r>
              <a:rPr lang="en-US" altLang="en-US" sz="2000" dirty="0" err="1"/>
              <a:t>Proteccao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Conserva</a:t>
            </a:r>
            <a:r>
              <a:rPr lang="pt-PT" altLang="pt-PT" sz="2000" b="1" dirty="0" err="1"/>
              <a:t>ção</a:t>
            </a:r>
            <a:r>
              <a:rPr lang="en-US" altLang="en-US" sz="2000" dirty="0"/>
              <a:t> e </a:t>
            </a:r>
            <a:r>
              <a:rPr lang="en-US" altLang="en-US" sz="2000" dirty="0" err="1"/>
              <a:t>Uso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Sustentavel</a:t>
            </a:r>
            <a:r>
              <a:rPr lang="en-US" altLang="en-US" sz="2000" dirty="0"/>
              <a:t> da </a:t>
            </a:r>
            <a:r>
              <a:rPr lang="en-US" altLang="en-US" sz="2000" dirty="0" err="1"/>
              <a:t>Diversidade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Biologica</a:t>
            </a:r>
            <a:r>
              <a:rPr lang="pt-PT" altLang="pt-PT" sz="2000" b="1" dirty="0"/>
              <a:t>;</a:t>
            </a:r>
            <a:endParaRPr lang="en-US" altLang="pt-PT" sz="2000" b="1" dirty="0"/>
          </a:p>
          <a:p>
            <a:pPr algn="just"/>
            <a:r>
              <a:rPr lang="pt-PT" altLang="pt-PT" sz="2000" b="1" dirty="0"/>
              <a:t>O Decreto nº 12/2002 que aprova o Regulamento da Lei de Floresta e Fauna Bravia; </a:t>
            </a:r>
            <a:endParaRPr lang="en-US" altLang="pt-PT" sz="2000" b="1" dirty="0"/>
          </a:p>
          <a:p>
            <a:pPr algn="just"/>
            <a:r>
              <a:rPr lang="en-US" altLang="en-US" sz="2000" b="1" dirty="0"/>
              <a:t>Diploma Ministerial 93/2005 </a:t>
            </a:r>
            <a:r>
              <a:rPr lang="en-US" altLang="en-US" sz="2000" dirty="0"/>
              <a:t>de 4 de </a:t>
            </a:r>
            <a:r>
              <a:rPr lang="en-US" altLang="en-US" sz="2000" dirty="0" err="1"/>
              <a:t>maio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estabelece</a:t>
            </a:r>
            <a:r>
              <a:rPr lang="en-US" altLang="en-US" sz="2000" dirty="0"/>
              <a:t> o </a:t>
            </a:r>
            <a:r>
              <a:rPr lang="en-US" altLang="en-US" sz="2000" dirty="0" err="1"/>
              <a:t>mecanismo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canalização</a:t>
            </a:r>
            <a:r>
              <a:rPr lang="en-US" altLang="en-US" sz="2000" dirty="0"/>
              <a:t> e </a:t>
            </a:r>
            <a:r>
              <a:rPr lang="en-US" altLang="en-US" sz="2000" dirty="0" err="1"/>
              <a:t>utilização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destes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fundos</a:t>
            </a:r>
            <a:r>
              <a:rPr lang="en-US" altLang="en-US" sz="2000" dirty="0"/>
              <a:t>.</a:t>
            </a:r>
          </a:p>
          <a:p>
            <a:pPr algn="just">
              <a:defRPr/>
            </a:pPr>
            <a:r>
              <a:rPr lang="pt-PT" sz="2000" b="1" dirty="0">
                <a:solidFill>
                  <a:srgbClr val="000000"/>
                </a:solidFill>
                <a:latin typeface="Garamond"/>
                <a:ea typeface="Calibri"/>
                <a:cs typeface="Garamond"/>
              </a:rPr>
              <a:t>Diploma Ministerial 66/2010 </a:t>
            </a:r>
            <a:r>
              <a:rPr lang="pt-PT" sz="2000" dirty="0">
                <a:solidFill>
                  <a:srgbClr val="000000"/>
                </a:solidFill>
                <a:latin typeface="Garamond"/>
                <a:ea typeface="Calibri"/>
                <a:cs typeface="Garamond"/>
              </a:rPr>
              <a:t>(31 de Março) - Canalização das receitas </a:t>
            </a:r>
            <a:r>
              <a:rPr lang="pt-PT" sz="2000" dirty="0" err="1">
                <a:solidFill>
                  <a:srgbClr val="000000"/>
                </a:solidFill>
                <a:latin typeface="Garamond"/>
                <a:ea typeface="Calibri"/>
                <a:cs typeface="Garamond"/>
              </a:rPr>
              <a:t>colectadas</a:t>
            </a:r>
            <a:r>
              <a:rPr lang="pt-PT" sz="2000" dirty="0">
                <a:solidFill>
                  <a:srgbClr val="000000"/>
                </a:solidFill>
                <a:latin typeface="Garamond"/>
                <a:ea typeface="Calibri"/>
                <a:cs typeface="Garamond"/>
              </a:rPr>
              <a:t> pelos parques e reservas nacionais do sector do Turismo </a:t>
            </a:r>
          </a:p>
          <a:p>
            <a:pPr algn="just">
              <a:defRPr/>
            </a:pPr>
            <a:r>
              <a:rPr lang="pt-PT" sz="2000" b="1" dirty="0">
                <a:solidFill>
                  <a:srgbClr val="000000"/>
                </a:solidFill>
                <a:latin typeface="Garamond"/>
                <a:ea typeface="Calibri"/>
                <a:cs typeface="Garamond"/>
              </a:rPr>
              <a:t>Decreto </a:t>
            </a:r>
            <a:r>
              <a:rPr lang="pt-PT" sz="2000" b="1" dirty="0" err="1">
                <a:solidFill>
                  <a:srgbClr val="000000"/>
                </a:solidFill>
                <a:latin typeface="Garamond"/>
                <a:ea typeface="Calibri"/>
                <a:cs typeface="Garamond"/>
              </a:rPr>
              <a:t>nr</a:t>
            </a:r>
            <a:r>
              <a:rPr lang="pt-PT" sz="2000" b="1" dirty="0">
                <a:solidFill>
                  <a:srgbClr val="000000"/>
                </a:solidFill>
                <a:latin typeface="Garamond"/>
                <a:ea typeface="Calibri"/>
                <a:cs typeface="Garamond"/>
              </a:rPr>
              <a:t> 15/2009 </a:t>
            </a:r>
            <a:r>
              <a:rPr lang="pt-PT" sz="2000" dirty="0">
                <a:solidFill>
                  <a:srgbClr val="000000"/>
                </a:solidFill>
                <a:latin typeface="Garamond"/>
                <a:ea typeface="Calibri"/>
                <a:cs typeface="Garamond"/>
              </a:rPr>
              <a:t>(14 de Abril) </a:t>
            </a:r>
          </a:p>
          <a:p>
            <a:pPr algn="just">
              <a:defRPr/>
            </a:pPr>
            <a:r>
              <a:rPr lang="pt-PT" sz="2000" b="1" dirty="0">
                <a:solidFill>
                  <a:srgbClr val="000000"/>
                </a:solidFill>
                <a:latin typeface="Garamond"/>
                <a:ea typeface="Calibri"/>
                <a:cs typeface="Garamond"/>
              </a:rPr>
              <a:t>Proposta da </a:t>
            </a:r>
            <a:r>
              <a:rPr lang="pt-PT" sz="2000" b="1" dirty="0" err="1">
                <a:solidFill>
                  <a:srgbClr val="000000"/>
                </a:solidFill>
                <a:latin typeface="Garamond"/>
                <a:ea typeface="Calibri"/>
                <a:cs typeface="Garamond"/>
              </a:rPr>
              <a:t>Direcção</a:t>
            </a:r>
            <a:r>
              <a:rPr lang="pt-PT" sz="2000" b="1" dirty="0">
                <a:solidFill>
                  <a:srgbClr val="000000"/>
                </a:solidFill>
                <a:latin typeface="Garamond"/>
                <a:ea typeface="Calibri"/>
                <a:cs typeface="Garamond"/>
              </a:rPr>
              <a:t> provincial de Turismo, Gaza (11 Agosto 2011) </a:t>
            </a:r>
            <a:r>
              <a:rPr lang="pt-PT" sz="2000" dirty="0">
                <a:solidFill>
                  <a:srgbClr val="000000"/>
                </a:solidFill>
                <a:latin typeface="Garamond"/>
                <a:ea typeface="Calibri"/>
                <a:cs typeface="Garamond"/>
              </a:rPr>
              <a:t>- Proposta alocação dos 20% no PNL </a:t>
            </a:r>
          </a:p>
          <a:p>
            <a:pPr algn="just"/>
            <a:endParaRPr lang="en-US" altLang="pt-PT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0321-1C0D-47F0-8561-9C67BF41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PT" b="1" dirty="0"/>
              <a:t>Sustentabilidade do maneio comunitário e o desafio da dependência dos fundos dos 20% no GL-TFCA – Caso do PNL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D42AF-3D46-46C5-B3AC-93C9A3BF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/>
              <a:t>Área de Conservação Transfronteiriça do Grande Limpopo (ACTFGL), uma iniciativa internacional que </a:t>
            </a:r>
            <a:r>
              <a:rPr lang="pt-PT" b="1" dirty="0"/>
              <a:t>promove a conservação conjunta dos ecossistemas</a:t>
            </a:r>
            <a:r>
              <a:rPr lang="pt-PT" dirty="0"/>
              <a:t> que se estendem por Moçambique, África do Sul e Zimbabwe</a:t>
            </a:r>
            <a:endParaRPr lang="en-ZA" dirty="0"/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 </a:t>
            </a:r>
            <a:r>
              <a:rPr lang="pt-BR" b="1" dirty="0"/>
              <a:t>maneio sustentável</a:t>
            </a:r>
            <a:r>
              <a:rPr lang="pt-BR" dirty="0"/>
              <a:t> dos </a:t>
            </a:r>
            <a:r>
              <a:rPr lang="pt-BR" b="1" dirty="0"/>
              <a:t>recursos naturais</a:t>
            </a:r>
            <a:r>
              <a:rPr lang="pt-BR" dirty="0"/>
              <a:t> com vista ao alcance de objectivos nacionais de desenvolvimento e melhoria da vida das comunidades rurais requer um </a:t>
            </a:r>
            <a:r>
              <a:rPr lang="pt-BR" b="1" dirty="0"/>
              <a:t>pacote integrado de investimentos </a:t>
            </a:r>
            <a:r>
              <a:rPr lang="pt-BR" dirty="0"/>
              <a:t>que abrange, de maneira interligada e estratégica, delimitação de terras, investimentos rurais e fortalecimento da capacidade das comunidades</a:t>
            </a:r>
          </a:p>
        </p:txBody>
      </p:sp>
    </p:spTree>
    <p:extLst>
      <p:ext uri="{BB962C8B-B14F-4D97-AF65-F5344CB8AC3E}">
        <p14:creationId xmlns:p14="http://schemas.microsoft.com/office/powerpoint/2010/main" val="359221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3815-8BF6-42DB-B8FF-BF30AF0D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PT" b="1" dirty="0"/>
              <a:t>Sustentabilidade do maneio comunitário e o desafio da dependência dos fundos dos 20% no GL-TFCA – Caso do PNL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B90E5-17F6-43D7-B560-916D2228B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4500" dirty="0"/>
              <a:t>Parte do Parque Transfronteiriço do Grande Limpopo (PTGL) juntamente com o Parque Nacional de </a:t>
            </a:r>
            <a:r>
              <a:rPr lang="pt-PT" sz="4500" dirty="0" err="1"/>
              <a:t>Gonarezhou</a:t>
            </a:r>
            <a:r>
              <a:rPr lang="pt-PT" sz="4500" dirty="0"/>
              <a:t> (PNG) &amp; o Parque Nacional de </a:t>
            </a:r>
            <a:r>
              <a:rPr lang="pt-PT" sz="4500" dirty="0" err="1"/>
              <a:t>Kruger</a:t>
            </a:r>
            <a:r>
              <a:rPr lang="pt-PT" sz="4500" dirty="0"/>
              <a:t> (PNK)</a:t>
            </a:r>
            <a:endParaRPr lang="en-ZA" sz="4500" dirty="0"/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4500" dirty="0"/>
              <a:t>Era anteriormente uma zona de caça, Coutada 16</a:t>
            </a:r>
            <a:endParaRPr lang="en-ZA" sz="4500" dirty="0"/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4500" dirty="0"/>
              <a:t>A 10 de Novembro de 2000 foi integrado no PTGL</a:t>
            </a:r>
            <a:endParaRPr lang="en-ZA" sz="4500" dirty="0"/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4500" dirty="0"/>
              <a:t>Formalmente proclamado como Parque Nacional em 27 de Novembro de 2001através do decreto 38/2001</a:t>
            </a:r>
            <a:endParaRPr lang="en-ZA" sz="4500" dirty="0"/>
          </a:p>
          <a:p>
            <a:pPr marL="285750" indent="-285750">
              <a:lnSpc>
                <a:spcPct val="108000"/>
              </a:lnSpc>
              <a:buFont typeface="Wingdings" panose="05000000000000000000" pitchFamily="2" charset="2"/>
              <a:buChar char="§"/>
              <a:defRPr/>
            </a:pPr>
            <a:r>
              <a:rPr lang="pt-PT" sz="4500" dirty="0"/>
              <a:t>Faz parte da Área de Conservação Transfronteiriça do Grande Limpopo (ACTFGL) mais alargada, incluindo:</a:t>
            </a:r>
            <a:endParaRPr lang="en-ZA" sz="4500" dirty="0"/>
          </a:p>
          <a:p>
            <a:pPr marL="742950" lvl="1" indent="-285750">
              <a:lnSpc>
                <a:spcPct val="108000"/>
              </a:lnSpc>
              <a:buFont typeface="Courier New" panose="02070309020205020404" pitchFamily="49" charset="0"/>
              <a:buChar char="o"/>
              <a:defRPr/>
            </a:pPr>
            <a:r>
              <a:rPr lang="pt-PT" sz="4500" dirty="0"/>
              <a:t>Parque Nacional de </a:t>
            </a:r>
            <a:r>
              <a:rPr lang="pt-PT" sz="4500" dirty="0" err="1"/>
              <a:t>Banhine</a:t>
            </a:r>
            <a:r>
              <a:rPr lang="pt-PT" sz="4500" dirty="0"/>
              <a:t> (PNB) </a:t>
            </a:r>
            <a:endParaRPr lang="en-ZA" sz="4500" dirty="0"/>
          </a:p>
          <a:p>
            <a:pPr marL="742950" lvl="1" indent="-285750">
              <a:lnSpc>
                <a:spcPct val="108000"/>
              </a:lnSpc>
              <a:buFont typeface="Courier New" panose="02070309020205020404" pitchFamily="49" charset="0"/>
              <a:buChar char="o"/>
              <a:defRPr/>
            </a:pPr>
            <a:r>
              <a:rPr lang="pt-PT" sz="4500" dirty="0"/>
              <a:t>Parque Nacional de </a:t>
            </a:r>
            <a:r>
              <a:rPr lang="pt-PT" sz="4500" dirty="0" err="1"/>
              <a:t>Zinave</a:t>
            </a:r>
            <a:r>
              <a:rPr lang="pt-PT" sz="4500" dirty="0"/>
              <a:t> (PNZ)</a:t>
            </a:r>
            <a:endParaRPr lang="en-ZA" sz="4500" dirty="0"/>
          </a:p>
          <a:p>
            <a:pPr marL="742950" lvl="1" indent="-285750">
              <a:lnSpc>
                <a:spcPct val="108000"/>
              </a:lnSpc>
              <a:buFont typeface="Courier New" panose="02070309020205020404" pitchFamily="49" charset="0"/>
              <a:buChar char="o"/>
              <a:defRPr/>
            </a:pPr>
            <a:r>
              <a:rPr lang="pt-PT" sz="4500" dirty="0"/>
              <a:t>Áreas de conservação intersticiais e comunitárias</a:t>
            </a:r>
          </a:p>
          <a:p>
            <a:pPr lvl="1">
              <a:lnSpc>
                <a:spcPct val="108000"/>
              </a:lnSpc>
              <a:buFont typeface="Wingdings" panose="05000000000000000000" pitchFamily="2" charset="2"/>
              <a:buChar char="§"/>
              <a:defRPr/>
            </a:pPr>
            <a:r>
              <a:rPr lang="pt-PT" sz="4500" dirty="0"/>
              <a:t>extensão de 9,260km</a:t>
            </a:r>
            <a:r>
              <a:rPr lang="pt-PT" sz="4500" baseline="30000" dirty="0"/>
              <a:t>2 </a:t>
            </a:r>
          </a:p>
          <a:p>
            <a:pPr lvl="1">
              <a:lnSpc>
                <a:spcPct val="108000"/>
              </a:lnSpc>
              <a:buFont typeface="Wingdings" panose="05000000000000000000" pitchFamily="2" charset="2"/>
              <a:buChar char="§"/>
              <a:defRPr/>
            </a:pPr>
            <a:r>
              <a:rPr lang="pt-PT" sz="4500" dirty="0"/>
              <a:t>a </a:t>
            </a:r>
            <a:r>
              <a:rPr lang="pt-PT" sz="4500" dirty="0" err="1"/>
              <a:t>actual</a:t>
            </a:r>
            <a:r>
              <a:rPr lang="pt-PT" sz="4500" dirty="0"/>
              <a:t> zona tampão do Parque – uma área de 1,720km</a:t>
            </a:r>
            <a:r>
              <a:rPr lang="pt-PT" sz="4500" baseline="30000" dirty="0"/>
              <a:t>2</a:t>
            </a:r>
            <a:r>
              <a:rPr lang="pt-PT" sz="4500" dirty="0"/>
              <a:t>.</a:t>
            </a:r>
            <a:endParaRPr lang="en-ZA" sz="4500" dirty="0"/>
          </a:p>
          <a:p>
            <a:pPr lvl="1">
              <a:lnSpc>
                <a:spcPct val="108000"/>
              </a:lnSpc>
              <a:buFont typeface="Wingdings" panose="05000000000000000000" pitchFamily="2" charset="2"/>
              <a:buChar char="§"/>
              <a:defRPr/>
            </a:pPr>
            <a:endParaRPr lang="pt-PT" sz="4500" baseline="300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353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F04D-02CE-48C5-B7B1-59C38888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13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pt-PT" b="1" dirty="0"/>
              <a:t>Sustentabilidade do maneio comunitário e o desafio da dependência dos fundos dos 20% no GL-TFCA – Caso do PNL- Arranjo Institucional</a:t>
            </a:r>
            <a:endParaRPr lang="en-ZA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3FED2D2-4414-4A95-9AEB-DCA210AEBB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4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870F-3A69-49F1-A8F6-93A925C7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PT" b="1" dirty="0"/>
              <a:t>Sustentabilidade do maneio comunitário e o desafio da dependência dos fundos dos 20% no GL-TFCA – Caso do PNL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02321-FEA6-4A4D-9C64-33CE7FFAA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Comites</a:t>
            </a:r>
            <a:r>
              <a:rPr lang="en-ZA" dirty="0"/>
              <a:t> de </a:t>
            </a:r>
            <a:r>
              <a:rPr lang="en-ZA" dirty="0" err="1"/>
              <a:t>Gestao</a:t>
            </a:r>
            <a:r>
              <a:rPr lang="en-ZA" dirty="0"/>
              <a:t> de </a:t>
            </a:r>
            <a:r>
              <a:rPr lang="en-ZA" dirty="0" err="1"/>
              <a:t>Recursos</a:t>
            </a:r>
            <a:r>
              <a:rPr lang="en-ZA" dirty="0"/>
              <a:t> </a:t>
            </a:r>
            <a:r>
              <a:rPr lang="en-ZA" dirty="0" err="1"/>
              <a:t>Naturais</a:t>
            </a:r>
            <a:endParaRPr lang="en-ZA" dirty="0"/>
          </a:p>
          <a:p>
            <a:pPr marL="514350" indent="-514350">
              <a:buAutoNum type="alphaLcParenR"/>
            </a:pPr>
            <a:r>
              <a:rPr lang="en-ZA" dirty="0"/>
              <a:t>2002 e 2003 – </a:t>
            </a:r>
            <a:r>
              <a:rPr lang="en-ZA" dirty="0" err="1"/>
              <a:t>criacao</a:t>
            </a:r>
            <a:r>
              <a:rPr lang="en-ZA" dirty="0"/>
              <a:t> dos CGRN’s a </a:t>
            </a:r>
            <a:r>
              <a:rPr lang="en-ZA" dirty="0" err="1"/>
              <a:t>nivel</a:t>
            </a:r>
            <a:r>
              <a:rPr lang="en-ZA" dirty="0"/>
              <a:t> da </a:t>
            </a:r>
            <a:r>
              <a:rPr lang="en-ZA" dirty="0" err="1"/>
              <a:t>aldeia</a:t>
            </a:r>
            <a:r>
              <a:rPr lang="en-ZA" dirty="0"/>
              <a:t>/</a:t>
            </a:r>
            <a:r>
              <a:rPr lang="en-ZA" dirty="0" err="1"/>
              <a:t>comunidade</a:t>
            </a:r>
            <a:r>
              <a:rPr lang="en-ZA" dirty="0"/>
              <a:t> por </a:t>
            </a:r>
            <a:r>
              <a:rPr lang="en-ZA" dirty="0" err="1"/>
              <a:t>uma</a:t>
            </a:r>
            <a:r>
              <a:rPr lang="en-ZA" dirty="0"/>
              <a:t> </a:t>
            </a:r>
            <a:r>
              <a:rPr lang="en-ZA" dirty="0" err="1"/>
              <a:t>equipa</a:t>
            </a:r>
            <a:r>
              <a:rPr lang="en-ZA" dirty="0"/>
              <a:t> </a:t>
            </a:r>
            <a:r>
              <a:rPr lang="en-ZA" dirty="0" err="1"/>
              <a:t>muldidisciplinar</a:t>
            </a:r>
            <a:endParaRPr lang="en-ZA" dirty="0"/>
          </a:p>
          <a:p>
            <a:pPr marL="514350" indent="-514350">
              <a:buAutoNum type="alphaLcParenR"/>
            </a:pPr>
            <a:r>
              <a:rPr lang="en-ZA" dirty="0"/>
              <a:t>2006 – </a:t>
            </a:r>
            <a:r>
              <a:rPr lang="en-ZA" dirty="0" err="1"/>
              <a:t>criacao</a:t>
            </a:r>
            <a:r>
              <a:rPr lang="en-ZA" dirty="0"/>
              <a:t> dos CGRN’s do </a:t>
            </a:r>
            <a:r>
              <a:rPr lang="en-ZA" dirty="0" err="1"/>
              <a:t>nivel</a:t>
            </a:r>
            <a:r>
              <a:rPr lang="en-ZA" dirty="0"/>
              <a:t> dos </a:t>
            </a:r>
            <a:r>
              <a:rPr lang="en-ZA" dirty="0" err="1"/>
              <a:t>distritos</a:t>
            </a:r>
            <a:r>
              <a:rPr lang="en-ZA" dirty="0"/>
              <a:t> e do PNL e </a:t>
            </a:r>
            <a:r>
              <a:rPr lang="en-ZA" dirty="0" err="1"/>
              <a:t>sua</a:t>
            </a:r>
            <a:r>
              <a:rPr lang="en-ZA" dirty="0"/>
              <a:t> </a:t>
            </a:r>
            <a:r>
              <a:rPr lang="en-ZA" dirty="0" err="1"/>
              <a:t>legalizacao</a:t>
            </a:r>
            <a:r>
              <a:rPr lang="en-ZA" dirty="0"/>
              <a:t> por </a:t>
            </a:r>
            <a:r>
              <a:rPr lang="en-ZA" dirty="0" err="1"/>
              <a:t>uma</a:t>
            </a:r>
            <a:r>
              <a:rPr lang="en-ZA" dirty="0"/>
              <a:t> </a:t>
            </a:r>
            <a:r>
              <a:rPr lang="en-ZA" dirty="0" err="1"/>
              <a:t>equipa</a:t>
            </a:r>
            <a:r>
              <a:rPr lang="en-ZA" dirty="0"/>
              <a:t> multidisciplinary</a:t>
            </a:r>
          </a:p>
          <a:p>
            <a:pPr marL="514350" indent="-514350">
              <a:buAutoNum type="alphaLcParenR"/>
            </a:pPr>
            <a:r>
              <a:rPr lang="en-ZA" dirty="0"/>
              <a:t>2006 – </a:t>
            </a:r>
            <a:r>
              <a:rPr lang="en-ZA" dirty="0" err="1"/>
              <a:t>recepcao</a:t>
            </a:r>
            <a:r>
              <a:rPr lang="en-ZA" dirty="0"/>
              <a:t> do 1o Cheque de 20% </a:t>
            </a:r>
            <a:r>
              <a:rPr lang="en-ZA" dirty="0" err="1"/>
              <a:t>proveniente</a:t>
            </a:r>
            <a:r>
              <a:rPr lang="en-ZA" dirty="0"/>
              <a:t> das </a:t>
            </a:r>
            <a:r>
              <a:rPr lang="en-ZA" dirty="0" err="1"/>
              <a:t>receitas</a:t>
            </a:r>
            <a:endParaRPr lang="en-ZA" dirty="0"/>
          </a:p>
          <a:p>
            <a:pPr marL="514350" indent="-514350">
              <a:buAutoNum type="alphaLcParenR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674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F765611B-42EF-4F60-B41F-BF960AA3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1" y="586855"/>
            <a:ext cx="11218460" cy="313898"/>
          </a:xfrm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pt-PT" b="1" dirty="0"/>
              <a:t>Sustentabilidade do maneio comunitário e o desafio da dependência dos fundos dos 20% no GL-TFCA – Caso do PNL- </a:t>
            </a:r>
            <a:r>
              <a:rPr lang="pt-PT" b="1" dirty="0" err="1"/>
              <a:t>Organizacao</a:t>
            </a:r>
            <a:r>
              <a:rPr lang="pt-PT" b="1" dirty="0"/>
              <a:t> </a:t>
            </a:r>
            <a:r>
              <a:rPr lang="pt-PT" b="1" dirty="0" err="1"/>
              <a:t>comunitaria</a:t>
            </a:r>
            <a:endParaRPr lang="en-US" altLang="en-US" dirty="0"/>
          </a:p>
        </p:txBody>
      </p:sp>
      <p:graphicFrame>
        <p:nvGraphicFramePr>
          <p:cNvPr id="4" name="Marcador de Posição de Conteúdo 3">
            <a:extLst>
              <a:ext uri="{FF2B5EF4-FFF2-40B4-BE49-F238E27FC236}">
                <a16:creationId xmlns:a16="http://schemas.microsoft.com/office/drawing/2014/main" id="{3A6A29CD-E79F-41AF-B36F-A7584561D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085524"/>
              </p:ext>
            </p:extLst>
          </p:nvPr>
        </p:nvGraphicFramePr>
        <p:xfrm>
          <a:off x="573207" y="1501254"/>
          <a:ext cx="11000094" cy="4624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1413</Words>
  <Application>Microsoft Office PowerPoint</Application>
  <PresentationFormat>Widescreen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 Narrow</vt:lpstr>
      <vt:lpstr>Arial</vt:lpstr>
      <vt:lpstr>Avenir Book</vt:lpstr>
      <vt:lpstr>Calibri</vt:lpstr>
      <vt:lpstr>Calibri Light</vt:lpstr>
      <vt:lpstr>Courier New</vt:lpstr>
      <vt:lpstr>Garamond</vt:lpstr>
      <vt:lpstr>Wingdings</vt:lpstr>
      <vt:lpstr>Office Theme</vt:lpstr>
      <vt:lpstr>Sustentabilidade do maneio comunitário e o desafio da dependência dos fundos dos 20% no GL-TFCA</vt:lpstr>
      <vt:lpstr>Enquadramento Regional do GL- TFCA</vt:lpstr>
      <vt:lpstr>    PARQUE NACIONAL DO LIMPOPO  </vt:lpstr>
      <vt:lpstr> A Legislação e Políticas Relevantes </vt:lpstr>
      <vt:lpstr>Sustentabilidade do maneio comunitário e o desafio da dependência dos fundos dos 20% no GL-TFCA – Caso do PNL</vt:lpstr>
      <vt:lpstr>Sustentabilidade do maneio comunitário e o desafio da dependência dos fundos dos 20% no GL-TFCA – Caso do PNL</vt:lpstr>
      <vt:lpstr>Sustentabilidade do maneio comunitário e o desafio da dependência dos fundos dos 20% no GL-TFCA – Caso do PNL- Arranjo Institucional</vt:lpstr>
      <vt:lpstr>Sustentabilidade do maneio comunitário e o desafio da dependência dos fundos dos 20% no GL-TFCA – Caso do PNL</vt:lpstr>
      <vt:lpstr>Sustentabilidade do maneio comunitário e o desafio da dependência dos fundos dos 20% no GL-TFCA – Caso do PNL- Organizacao comunitaria</vt:lpstr>
      <vt:lpstr>Órgãos Sociais dos Comités </vt:lpstr>
      <vt:lpstr>Sustentabilidade do maneio comunitário e o desafio da dependência dos fundos dos 20% no GL-TFCA – Caso do PNL- Comunidades do PNL</vt:lpstr>
      <vt:lpstr>Sustentabilidade do maneio comunitário e o desafio da dependência dos fundos dos 20% no GL-TFCA – Caso do PNL</vt:lpstr>
      <vt:lpstr>   Desafios Sobre o funcionamento dos CGRN’s    </vt:lpstr>
      <vt:lpstr>Desafios Sobre o Conceito dos 20%</vt:lpstr>
      <vt:lpstr>Desafios Sobre o processo de alocação dos 20% </vt:lpstr>
      <vt:lpstr>?QUESTÕES DE FUNDO Na vossa área de conservação ou paisagem</vt:lpstr>
      <vt:lpstr>PowerPoint Presentation</vt:lpstr>
      <vt:lpstr>    PARQUE NACIONAL DO LIMPOPO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Sustentabilidade do maneio comunitário e o desafio da dependência dos fundos dos 20% no GL-TFCA</dc:title>
  <dc:creator>Tomas Chauque</dc:creator>
  <cp:lastModifiedBy>DINAF</cp:lastModifiedBy>
  <cp:revision>20</cp:revision>
  <dcterms:created xsi:type="dcterms:W3CDTF">2025-07-17T04:16:30Z</dcterms:created>
  <dcterms:modified xsi:type="dcterms:W3CDTF">2025-07-22T08:38:12Z</dcterms:modified>
</cp:coreProperties>
</file>